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89" r:id="rId22"/>
    <p:sldId id="273" r:id="rId23"/>
    <p:sldId id="274" r:id="rId24"/>
    <p:sldId id="275" r:id="rId25"/>
    <p:sldId id="276" r:id="rId26"/>
    <p:sldId id="277" r:id="rId27"/>
    <p:sldId id="278" r:id="rId28"/>
    <p:sldId id="288" r:id="rId29"/>
    <p:sldId id="279" r:id="rId30"/>
    <p:sldId id="280" r:id="rId31"/>
    <p:sldId id="281" r:id="rId32"/>
    <p:sldId id="282" r:id="rId33"/>
    <p:sldId id="283" r:id="rId34"/>
    <p:sldId id="284" r:id="rId35"/>
    <p:sldId id="287" r:id="rId36"/>
    <p:sldId id="28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65AAA0-31DD-45AA-9CBA-27F31EB31096}" v="4" dt="2021-10-25T03:38:21.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diagrams/_rels/data7.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diagrams/_rels/drawing7.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a:t>Students who do not submit their own work can expect to receive zero marks for the task. The task will be recorded as a non-attempt and an N-Determination warning letter will be issued.</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E1AD9BC3-1596-418C-B5A2-6D7C8C1CEBB1}">
      <dgm:prSet/>
      <dgm:spPr/>
      <dgm:t>
        <a:bodyPr/>
        <a:lstStyle/>
        <a:p>
          <a:r>
            <a:rPr lang="en-US"/>
            <a:t>Assessment tasks must be submitted in the format specified on the assessment notification and/or approved by the course teacher. Digital submissions must be able to be viewed by teachers for marking on a standard DoE device. </a:t>
          </a:r>
        </a:p>
      </dgm:t>
    </dgm:pt>
    <dgm:pt modelId="{9192FBFD-C2D0-48B9-A2E3-4F2B2B512524}" type="parTrans" cxnId="{36554FE7-C80B-4709-AE03-F8B41C14D1E7}">
      <dgm:prSet/>
      <dgm:spPr/>
      <dgm:t>
        <a:bodyPr/>
        <a:lstStyle/>
        <a:p>
          <a:endParaRPr lang="en-US"/>
        </a:p>
      </dgm:t>
    </dgm:pt>
    <dgm:pt modelId="{547F9C2F-D736-409E-B440-358AA449914D}" type="sibTrans" cxnId="{36554FE7-C80B-4709-AE03-F8B41C14D1E7}">
      <dgm:prSet/>
      <dgm:spPr/>
      <dgm:t>
        <a:bodyPr/>
        <a:lstStyle/>
        <a:p>
          <a:endParaRPr lang="en-US"/>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6F614C69-F59A-48F0-A551-D8EECF4A56CF}" type="presOf" srcId="{BD470B51-85AA-4D53-8AD4-AD8A27089C21}" destId="{70E23BF8-7EEE-4117-8334-609B96D4F7C2}" srcOrd="0" destOrd="1"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36554FE7-C80B-4709-AE03-F8B41C14D1E7}" srcId="{9A192C23-D63A-46B7-A8BB-DBBB45D81248}" destId="{E1AD9BC3-1596-418C-B5A2-6D7C8C1CEBB1}" srcOrd="2" destOrd="0" parTransId="{9192FBFD-C2D0-48B9-A2E3-4F2B2B512524}" sibTransId="{547F9C2F-D736-409E-B440-358AA449914D}"/>
    <dgm:cxn modelId="{5FC7F5ED-9565-4574-9F3E-6EF8229D8F45}" srcId="{9A192C23-D63A-46B7-A8BB-DBBB45D81248}" destId="{3AB23375-545D-4F5E-BBAF-CAA1427346AB}" srcOrd="0" destOrd="0" parTransId="{66A5D88A-2DD8-47BA-AB28-1A53AF192E68}" sibTransId="{A46AEFF2-C73C-4C89-8B4F-E0009EA8F0DB}"/>
    <dgm:cxn modelId="{91C340FB-841E-4F09-954F-037D12ECBE31}" type="presOf" srcId="{E1AD9BC3-1596-418C-B5A2-6D7C8C1CEBB1}" destId="{70E23BF8-7EEE-4117-8334-609B96D4F7C2}" srcOrd="0" destOrd="2" presId="urn:microsoft.com/office/officeart/2005/8/layout/vList2"/>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75A790B-31C6-4769-B15B-01BB7FC04B96}">
      <dgm:prSet/>
      <dgm:spPr/>
      <dgm:t>
        <a:bodyPr/>
        <a:lstStyle/>
        <a:p>
          <a:r>
            <a:rPr lang="en-AU"/>
            <a:t>You must lodge any illness/misadventure appeals for HSC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10265D4A-BA34-4E6E-A816-5927137B18AB}">
      <dgm:prSet/>
      <dgm:spPr/>
      <dgm:t>
        <a:bodyPr/>
        <a:lstStyle/>
        <a:p>
          <a:r>
            <a:rPr lang="en-AU" dirty="0">
              <a:solidFill>
                <a:schemeClr val="tx1"/>
              </a:solidFill>
            </a:rPr>
            <a:t>Please be aware that if you miss an HSC examination it will not be rescheduled, you are relying on your misadventure being upheld to receive a mark for that course. If your misadventure is declined you will not qualify for the award of an HSC.</a:t>
          </a:r>
          <a:endParaRPr lang="en-US" dirty="0">
            <a:solidFill>
              <a:schemeClr val="tx1"/>
            </a:solidFill>
          </a:endParaRPr>
        </a:p>
      </dgm:t>
    </dgm:pt>
    <dgm:pt modelId="{92C8B00D-9272-4A82-BB0B-FDE15ADBC7AA}" type="parTrans" cxnId="{B797934F-8B58-453F-AA15-D372861574C8}">
      <dgm:prSet/>
      <dgm:spPr/>
      <dgm:t>
        <a:bodyPr/>
        <a:lstStyle/>
        <a:p>
          <a:endParaRPr lang="en-US"/>
        </a:p>
      </dgm:t>
    </dgm:pt>
    <dgm:pt modelId="{881C297E-F7AE-4A04-9930-CB0A92E43B3D}" type="sibTrans" cxnId="{B797934F-8B58-453F-AA15-D372861574C8}">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2">
        <dgm:presLayoutVars>
          <dgm:chMax val="0"/>
          <dgm:bulletEnabled val="1"/>
        </dgm:presLayoutVars>
      </dgm:prSet>
      <dgm:spPr/>
    </dgm:pt>
    <dgm:pt modelId="{5C41AA62-547B-425A-9526-FE2E2ACFF1C8}" type="pres">
      <dgm:prSet presAssocID="{586641A0-0266-4B43-AB68-2EA0AB891D99}" presName="spacer" presStyleCnt="0"/>
      <dgm:spPr/>
    </dgm:pt>
    <dgm:pt modelId="{502A211C-9CA0-4D5A-B780-21F561A22D66}" type="pres">
      <dgm:prSet presAssocID="{10265D4A-BA34-4E6E-A816-5927137B18AB}" presName="parentText" presStyleLbl="node1" presStyleIdx="1" presStyleCnt="2">
        <dgm:presLayoutVars>
          <dgm:chMax val="0"/>
          <dgm:bulletEnabled val="1"/>
        </dgm:presLayoutVars>
      </dgm:prSet>
      <dgm:spPr/>
    </dgm:pt>
  </dgm:ptLst>
  <dgm:cxnLst>
    <dgm:cxn modelId="{B797934F-8B58-453F-AA15-D372861574C8}" srcId="{20408342-86E7-4C46-8FCC-046677DEE575}" destId="{10265D4A-BA34-4E6E-A816-5927137B18AB}" srcOrd="1" destOrd="0" parTransId="{92C8B00D-9272-4A82-BB0B-FDE15ADBC7AA}" sibTransId="{881C297E-F7AE-4A04-9930-CB0A92E43B3D}"/>
    <dgm:cxn modelId="{332AD06F-11D3-4DA7-B2BA-4E7640F50335}" type="presOf" srcId="{20408342-86E7-4C46-8FCC-046677DEE575}" destId="{4E8A8146-A556-46CF-AC85-B886D32D94D4}" srcOrd="0" destOrd="0" presId="urn:microsoft.com/office/officeart/2005/8/layout/vList2"/>
    <dgm:cxn modelId="{740CF64F-BF04-440A-A94C-70A9C4708676}" type="presOf" srcId="{10265D4A-BA34-4E6E-A816-5927137B18AB}" destId="{502A211C-9CA0-4D5A-B780-21F561A22D66}"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 modelId="{898FCF95-B8D6-47F7-8AEA-F3E428C8A0B1}" type="presParOf" srcId="{4E8A8146-A556-46CF-AC85-B886D32D94D4}" destId="{5C41AA62-547B-425A-9526-FE2E2ACFF1C8}" srcOrd="1" destOrd="0" presId="urn:microsoft.com/office/officeart/2005/8/layout/vList2"/>
    <dgm:cxn modelId="{10EA2016-30B9-4FFF-B76C-68DB73B69503}" type="presParOf" srcId="{4E8A8146-A556-46CF-AC85-B886D32D94D4}" destId="{502A211C-9CA0-4D5A-B780-21F561A22D6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a:t>require the student to undertake additional assessment in that subject.</a:t>
          </a:r>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0C12E39D-9D36-4F0F-BC5D-AF069329C8DF}">
      <dgm:prSet/>
      <dgm:spPr/>
      <dgm:t>
        <a:bodyPr/>
        <a:lstStyle/>
        <a:p>
          <a:r>
            <a:rPr lang="en-US"/>
            <a:t>return a mark of zero for the assessment.</a:t>
          </a:r>
        </a:p>
      </dgm:t>
    </dgm:pt>
    <dgm:pt modelId="{06046517-2A62-4E8C-B968-3BDDAFDC237B}" type="parTrans" cxnId="{9B28CF3A-B521-4915-888F-6C54F7587AFC}">
      <dgm:prSet/>
      <dgm:spPr/>
      <dgm:t>
        <a:bodyPr/>
        <a:lstStyle/>
        <a:p>
          <a:endParaRPr lang="en-US"/>
        </a:p>
      </dgm:t>
    </dgm:pt>
    <dgm:pt modelId="{9AAED957-869C-47E6-93C3-5C56B6BD047E}" type="sibTrans" cxnId="{9B28CF3A-B521-4915-888F-6C54F7587AFC}">
      <dgm:prSet/>
      <dgm:spPr/>
      <dgm:t>
        <a:bodyPr/>
        <a:lstStyle/>
        <a:p>
          <a:endParaRPr lang="en-US"/>
        </a:p>
      </dgm:t>
    </dgm:pt>
    <dgm:pt modelId="{3B191DB5-9F84-41DB-8B2E-7FADB7FAD681}">
      <dgm:prSet/>
      <dgm:spPr/>
      <dgm:t>
        <a:bodyPr/>
        <a:lstStyle/>
        <a:p>
          <a:r>
            <a:rPr lang="en-US"/>
            <a:t>record the task as a non-attempt.</a:t>
          </a:r>
        </a:p>
      </dgm:t>
    </dgm:pt>
    <dgm:pt modelId="{B1BABA42-0610-4F8B-B519-4B00C26A28C9}" type="parTrans" cxnId="{F174AE5F-3887-4EF9-A65D-44529E7340A6}">
      <dgm:prSet/>
      <dgm:spPr/>
      <dgm:t>
        <a:bodyPr/>
        <a:lstStyle/>
        <a:p>
          <a:endParaRPr lang="en-US"/>
        </a:p>
      </dgm:t>
    </dgm:pt>
    <dgm:pt modelId="{342E7559-81D3-4FAB-962B-79AB26AA476C}" type="sibTrans" cxnId="{F174AE5F-3887-4EF9-A65D-44529E7340A6}">
      <dgm:prSet/>
      <dgm:spPr/>
      <dgm:t>
        <a:bodyPr/>
        <a:lstStyle/>
        <a:p>
          <a:endParaRPr lang="en-US"/>
        </a:p>
      </dgm:t>
    </dgm:pt>
    <dgm:pt modelId="{DBDFFB3C-2050-44DA-A175-DDA32EAA97F5}">
      <dgm:prSet/>
      <dgm:spPr/>
      <dgm:t>
        <a:bodyPr/>
        <a:lstStyle/>
        <a:p>
          <a:r>
            <a:rPr lang="en-US"/>
            <a:t>issue an N-Determination warning letter.</a:t>
          </a:r>
        </a:p>
      </dgm:t>
    </dgm:pt>
    <dgm:pt modelId="{8B28DE67-5B2A-4836-B20D-13FA0A665CAD}" type="parTrans" cxnId="{CD4CD9F5-45DF-4503-86B5-EB1E694D1606}">
      <dgm:prSet/>
      <dgm:spPr/>
      <dgm:t>
        <a:bodyPr/>
        <a:lstStyle/>
        <a:p>
          <a:endParaRPr lang="en-US"/>
        </a:p>
      </dgm:t>
    </dgm:pt>
    <dgm:pt modelId="{9E9A4076-6E47-4513-9C6F-64B81FC2EA80}" type="sibTrans" cxnId="{CD4CD9F5-45DF-4503-86B5-EB1E694D1606}">
      <dgm:prSet/>
      <dgm:spPr/>
      <dgm:t>
        <a:bodyPr/>
        <a:lstStyle/>
        <a:p>
          <a:endParaRPr lang="en-US"/>
        </a:p>
      </dgm:t>
    </dgm:pt>
    <dgm:pt modelId="{988B9881-2A38-4B32-837C-EC51C342F279}">
      <dgm:prSet/>
      <dgm:spPr/>
      <dgm:t>
        <a:bodyPr/>
        <a:lstStyle/>
        <a:p>
          <a:r>
            <a:rPr lang="en-US"/>
            <a:t>Register the plagiarism with NESA Online.</a:t>
          </a:r>
        </a:p>
      </dgm:t>
    </dgm:pt>
    <dgm:pt modelId="{837DD8C5-996E-4DCE-88BC-9D5016DC7FD2}" type="parTrans" cxnId="{5ECDA778-47F2-40AE-A10B-BA581EF3F856}">
      <dgm:prSet/>
      <dgm:spPr/>
      <dgm:t>
        <a:bodyPr/>
        <a:lstStyle/>
        <a:p>
          <a:endParaRPr lang="en-US"/>
        </a:p>
      </dgm:t>
    </dgm:pt>
    <dgm:pt modelId="{E2557A95-B347-4909-9C8B-E70ACAC8C681}" type="sibTrans" cxnId="{5ECDA778-47F2-40AE-A10B-BA581EF3F856}">
      <dgm:prSet/>
      <dgm:spPr/>
      <dgm:t>
        <a:bodyPr/>
        <a:lstStyle/>
        <a:p>
          <a:endParaRPr lang="en-US"/>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6453BF29-73FE-4B0D-80DA-17EF39796926}" type="presOf" srcId="{E806956A-2E5C-4627-AAA9-A4A32E9A122D}" destId="{8B755495-C50F-4E1B-B8CF-A1AF49BE3FCF}" srcOrd="0" destOrd="0" presId="urn:microsoft.com/office/officeart/2005/8/layout/vList5"/>
    <dgm:cxn modelId="{F3B4462F-6954-4C9C-B6E9-AC693AA629F0}" type="presOf" srcId="{0C12E39D-9D36-4F0F-BC5D-AF069329C8DF}" destId="{8B755495-C50F-4E1B-B8CF-A1AF49BE3FCF}" srcOrd="0" destOrd="1" presId="urn:microsoft.com/office/officeart/2005/8/layout/vList5"/>
    <dgm:cxn modelId="{1D1E8E37-D6B2-4D94-B4E1-7F74B5CF2D4A}" type="presOf" srcId="{693446CE-79DD-445A-9584-FE91153818ED}" destId="{3DA2C71A-03DA-4639-8719-F3A3B8909BB9}" srcOrd="0" destOrd="2" presId="urn:microsoft.com/office/officeart/2005/8/layout/vList5"/>
    <dgm:cxn modelId="{9B28CF3A-B521-4915-888F-6C54F7587AFC}" srcId="{88088A73-8C68-4D3D-9B97-2C595EC89ECB}" destId="{0C12E39D-9D36-4F0F-BC5D-AF069329C8DF}" srcOrd="1" destOrd="0" parTransId="{06046517-2A62-4E8C-B968-3BDDAFDC237B}" sibTransId="{9AAED957-869C-47E6-93C3-5C56B6BD047E}"/>
    <dgm:cxn modelId="{F174AE5F-3887-4EF9-A65D-44529E7340A6}" srcId="{88088A73-8C68-4D3D-9B97-2C595EC89ECB}" destId="{3B191DB5-9F84-41DB-8B2E-7FADB7FAD681}" srcOrd="2" destOrd="0" parTransId="{B1BABA42-0610-4F8B-B519-4B00C26A28C9}" sibTransId="{342E7559-81D3-4FAB-962B-79AB26AA476C}"/>
    <dgm:cxn modelId="{5ECDA778-47F2-40AE-A10B-BA581EF3F856}" srcId="{88088A73-8C68-4D3D-9B97-2C595EC89ECB}" destId="{988B9881-2A38-4B32-837C-EC51C342F279}" srcOrd="4" destOrd="0" parTransId="{837DD8C5-996E-4DCE-88BC-9D5016DC7FD2}" sibTransId="{E2557A95-B347-4909-9C8B-E70ACAC8C681}"/>
    <dgm:cxn modelId="{157A227E-1689-4341-995F-0B9D7F2B7175}" srcId="{C5DA2B27-F454-41FF-AD8A-2890709A2CE6}" destId="{0AC90B4A-F33B-4352-9DB7-D91F33E9E862}" srcOrd="1" destOrd="0" parTransId="{6B587111-AE6D-4B1F-81ED-C1DC22011A49}" sibTransId="{3EA2E490-8F2A-4E9E-B744-A282BCE988B0}"/>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D7B07AB8-EAAA-42CE-A1B3-B3F08A788DA4}" type="presOf" srcId="{988B9881-2A38-4B32-837C-EC51C342F279}" destId="{8B755495-C50F-4E1B-B8CF-A1AF49BE3FCF}" srcOrd="0" destOrd="4" presId="urn:microsoft.com/office/officeart/2005/8/layout/vList5"/>
    <dgm:cxn modelId="{10968BBE-9B53-46E1-8BCA-2B9C8A8EFE3E}" type="presOf" srcId="{3B191DB5-9F84-41DB-8B2E-7FADB7FAD681}" destId="{8B755495-C50F-4E1B-B8CF-A1AF49BE3FCF}" srcOrd="0" destOrd="2" presId="urn:microsoft.com/office/officeart/2005/8/layout/vList5"/>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EC1A11E1-762E-4CAE-8CF3-F479C12D7016}" type="presOf" srcId="{DBDFFB3C-2050-44DA-A175-DDA32EAA97F5}" destId="{8B755495-C50F-4E1B-B8CF-A1AF49BE3FCF}" srcOrd="0" destOrd="3" presId="urn:microsoft.com/office/officeart/2005/8/layout/vList5"/>
    <dgm:cxn modelId="{867EACE9-C3D8-47B5-BB3B-324EE6F5FB62}" type="presOf" srcId="{88088A73-8C68-4D3D-9B97-2C595EC89ECB}" destId="{FEA94600-85AD-4AEE-B6EC-997C2772600B}" srcOrd="0" destOrd="0" presId="urn:microsoft.com/office/officeart/2005/8/layout/vList5"/>
    <dgm:cxn modelId="{CD4CD9F5-45DF-4503-86B5-EB1E694D1606}" srcId="{88088A73-8C68-4D3D-9B97-2C595EC89ECB}" destId="{DBDFFB3C-2050-44DA-A175-DDA32EAA97F5}" srcOrd="3" destOrd="0" parTransId="{8B28DE67-5B2A-4836-B20D-13FA0A665CAD}" sibTransId="{9E9A4076-6E47-4513-9C6F-64B81FC2EA80}"/>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F7FFEE-810E-4A48-B7B4-7EA9829B520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41C14C8-0ABE-43BF-919F-96CAEDDD515D}">
      <dgm:prSet/>
      <dgm:spPr/>
      <dgm:t>
        <a:bodyPr/>
        <a:lstStyle/>
        <a:p>
          <a:r>
            <a:rPr lang="en-AU"/>
            <a:t>Any complaint relating to the marking of a task can only be considered at the time the task result is given back. The process to follow is:</a:t>
          </a:r>
          <a:endParaRPr lang="en-US"/>
        </a:p>
      </dgm:t>
    </dgm:pt>
    <dgm:pt modelId="{EBA3F6A8-422B-4DDE-8CCC-37930329BEF0}" type="parTrans" cxnId="{57881FE8-62E5-42EB-A30B-FA3076152F77}">
      <dgm:prSet/>
      <dgm:spPr/>
      <dgm:t>
        <a:bodyPr/>
        <a:lstStyle/>
        <a:p>
          <a:endParaRPr lang="en-US"/>
        </a:p>
      </dgm:t>
    </dgm:pt>
    <dgm:pt modelId="{997C7B46-1FA8-4948-9312-24763BC40F81}" type="sibTrans" cxnId="{57881FE8-62E5-42EB-A30B-FA3076152F77}">
      <dgm:prSet/>
      <dgm:spPr/>
      <dgm:t>
        <a:bodyPr/>
        <a:lstStyle/>
        <a:p>
          <a:endParaRPr lang="en-US"/>
        </a:p>
      </dgm:t>
    </dgm:pt>
    <dgm:pt modelId="{2A62E714-E621-4BC1-846D-B1B022826A7F}">
      <dgm:prSet/>
      <dgm:spPr/>
      <dgm:t>
        <a:bodyPr/>
        <a:lstStyle/>
        <a:p>
          <a:r>
            <a:rPr lang="en-US"/>
            <a:t>discuss first with teacher - request a review of the mark;</a:t>
          </a:r>
        </a:p>
      </dgm:t>
    </dgm:pt>
    <dgm:pt modelId="{18D2DDA0-5C47-4EBA-9D76-E5DA5713C832}" type="parTrans" cxnId="{C6BE2063-72F0-4427-B99F-6F80D57AD44E}">
      <dgm:prSet/>
      <dgm:spPr/>
      <dgm:t>
        <a:bodyPr/>
        <a:lstStyle/>
        <a:p>
          <a:endParaRPr lang="en-US"/>
        </a:p>
      </dgm:t>
    </dgm:pt>
    <dgm:pt modelId="{5C7AC415-9B17-4917-AD89-4D81ECF9F672}" type="sibTrans" cxnId="{C6BE2063-72F0-4427-B99F-6F80D57AD44E}">
      <dgm:prSet/>
      <dgm:spPr/>
      <dgm:t>
        <a:bodyPr/>
        <a:lstStyle/>
        <a:p>
          <a:endParaRPr lang="en-US"/>
        </a:p>
      </dgm:t>
    </dgm:pt>
    <dgm:pt modelId="{9993154A-3F47-4BB1-9E79-C1354A7A2B36}">
      <dgm:prSet/>
      <dgm:spPr/>
      <dgm:t>
        <a:bodyPr/>
        <a:lstStyle/>
        <a:p>
          <a:r>
            <a:rPr lang="en-US"/>
            <a:t>if not satisfied, see Head Teacher;</a:t>
          </a:r>
        </a:p>
      </dgm:t>
    </dgm:pt>
    <dgm:pt modelId="{05A3DE3E-B70B-40BB-902C-6DD00CE5E03A}" type="parTrans" cxnId="{9C456C2F-9297-4076-89CD-87425D413415}">
      <dgm:prSet/>
      <dgm:spPr/>
      <dgm:t>
        <a:bodyPr/>
        <a:lstStyle/>
        <a:p>
          <a:endParaRPr lang="en-US"/>
        </a:p>
      </dgm:t>
    </dgm:pt>
    <dgm:pt modelId="{9730613C-CDFF-4642-8535-2613C1483B09}" type="sibTrans" cxnId="{9C456C2F-9297-4076-89CD-87425D413415}">
      <dgm:prSet/>
      <dgm:spPr/>
      <dgm:t>
        <a:bodyPr/>
        <a:lstStyle/>
        <a:p>
          <a:endParaRPr lang="en-US"/>
        </a:p>
      </dgm:t>
    </dgm:pt>
    <dgm:pt modelId="{E43FF0ED-B8E5-49E4-8939-F13FF0607FB9}">
      <dgm:prSet/>
      <dgm:spPr/>
      <dgm:t>
        <a:bodyPr/>
        <a:lstStyle/>
        <a:p>
          <a:r>
            <a:rPr lang="en-US"/>
            <a:t>if still not satisfied, see Deputy Principal of your year group;</a:t>
          </a:r>
        </a:p>
      </dgm:t>
    </dgm:pt>
    <dgm:pt modelId="{4703CFD6-4810-4981-B5F1-DDA6EA8780AD}" type="parTrans" cxnId="{2FDFF710-FC4E-481D-8850-D3F32C97E1FD}">
      <dgm:prSet/>
      <dgm:spPr/>
      <dgm:t>
        <a:bodyPr/>
        <a:lstStyle/>
        <a:p>
          <a:endParaRPr lang="en-US"/>
        </a:p>
      </dgm:t>
    </dgm:pt>
    <dgm:pt modelId="{A593D2E8-E7A7-43F8-BBA0-3FF7987D9D9A}" type="sibTrans" cxnId="{2FDFF710-FC4E-481D-8850-D3F32C97E1FD}">
      <dgm:prSet/>
      <dgm:spPr/>
      <dgm:t>
        <a:bodyPr/>
        <a:lstStyle/>
        <a:p>
          <a:endParaRPr lang="en-US"/>
        </a:p>
      </dgm:t>
    </dgm:pt>
    <dgm:pt modelId="{620D1DF6-1238-4A85-B0FD-6C3D89D8AF8C}">
      <dgm:prSet/>
      <dgm:spPr/>
      <dgm:t>
        <a:bodyPr/>
        <a:lstStyle/>
        <a:p>
          <a:r>
            <a:rPr lang="en-US"/>
            <a:t>if still not satisfied, see Principal.</a:t>
          </a:r>
        </a:p>
      </dgm:t>
    </dgm:pt>
    <dgm:pt modelId="{CE8A0C05-840B-4A63-A584-A9DB0DFAE198}" type="parTrans" cxnId="{D3B555C8-48F4-4B88-91A8-872CBBD4ACBD}">
      <dgm:prSet/>
      <dgm:spPr/>
      <dgm:t>
        <a:bodyPr/>
        <a:lstStyle/>
        <a:p>
          <a:endParaRPr lang="en-US"/>
        </a:p>
      </dgm:t>
    </dgm:pt>
    <dgm:pt modelId="{13A58064-40D9-40E5-BE67-43B7BC8BEC21}" type="sibTrans" cxnId="{D3B555C8-48F4-4B88-91A8-872CBBD4ACBD}">
      <dgm:prSet/>
      <dgm:spPr/>
      <dgm:t>
        <a:bodyPr/>
        <a:lstStyle/>
        <a:p>
          <a:endParaRPr lang="en-US"/>
        </a:p>
      </dgm:t>
    </dgm:pt>
    <dgm:pt modelId="{71A832C2-F8C6-4FF8-97A2-14B3E5D028F6}" type="pres">
      <dgm:prSet presAssocID="{9EF7FFEE-810E-4A48-B7B4-7EA9829B5201}" presName="linear" presStyleCnt="0">
        <dgm:presLayoutVars>
          <dgm:animLvl val="lvl"/>
          <dgm:resizeHandles val="exact"/>
        </dgm:presLayoutVars>
      </dgm:prSet>
      <dgm:spPr/>
    </dgm:pt>
    <dgm:pt modelId="{44508D7F-5715-4CC2-AAE1-ED309FE38B60}" type="pres">
      <dgm:prSet presAssocID="{741C14C8-0ABE-43BF-919F-96CAEDDD515D}" presName="parentText" presStyleLbl="node1" presStyleIdx="0" presStyleCnt="1">
        <dgm:presLayoutVars>
          <dgm:chMax val="0"/>
          <dgm:bulletEnabled val="1"/>
        </dgm:presLayoutVars>
      </dgm:prSet>
      <dgm:spPr/>
    </dgm:pt>
    <dgm:pt modelId="{93028EB6-9420-49A3-9B3D-D8FD7AA712A4}" type="pres">
      <dgm:prSet presAssocID="{741C14C8-0ABE-43BF-919F-96CAEDDD515D}" presName="childText" presStyleLbl="revTx" presStyleIdx="0" presStyleCnt="1">
        <dgm:presLayoutVars>
          <dgm:bulletEnabled val="1"/>
        </dgm:presLayoutVars>
      </dgm:prSet>
      <dgm:spPr/>
    </dgm:pt>
  </dgm:ptLst>
  <dgm:cxnLst>
    <dgm:cxn modelId="{2FDFF710-FC4E-481D-8850-D3F32C97E1FD}" srcId="{741C14C8-0ABE-43BF-919F-96CAEDDD515D}" destId="{E43FF0ED-B8E5-49E4-8939-F13FF0607FB9}" srcOrd="2" destOrd="0" parTransId="{4703CFD6-4810-4981-B5F1-DDA6EA8780AD}" sibTransId="{A593D2E8-E7A7-43F8-BBA0-3FF7987D9D9A}"/>
    <dgm:cxn modelId="{9C456C2F-9297-4076-89CD-87425D413415}" srcId="{741C14C8-0ABE-43BF-919F-96CAEDDD515D}" destId="{9993154A-3F47-4BB1-9E79-C1354A7A2B36}" srcOrd="1" destOrd="0" parTransId="{05A3DE3E-B70B-40BB-902C-6DD00CE5E03A}" sibTransId="{9730613C-CDFF-4642-8535-2613C1483B09}"/>
    <dgm:cxn modelId="{D5B69261-4B28-4047-99A5-ED754C8E2C8D}" type="presOf" srcId="{9993154A-3F47-4BB1-9E79-C1354A7A2B36}" destId="{93028EB6-9420-49A3-9B3D-D8FD7AA712A4}" srcOrd="0" destOrd="1" presId="urn:microsoft.com/office/officeart/2005/8/layout/vList2"/>
    <dgm:cxn modelId="{C6BE2063-72F0-4427-B99F-6F80D57AD44E}" srcId="{741C14C8-0ABE-43BF-919F-96CAEDDD515D}" destId="{2A62E714-E621-4BC1-846D-B1B022826A7F}" srcOrd="0" destOrd="0" parTransId="{18D2DDA0-5C47-4EBA-9D76-E5DA5713C832}" sibTransId="{5C7AC415-9B17-4917-AD89-4D81ECF9F672}"/>
    <dgm:cxn modelId="{E9157287-3979-4DCF-819E-AA7F3A6D5294}" type="presOf" srcId="{2A62E714-E621-4BC1-846D-B1B022826A7F}" destId="{93028EB6-9420-49A3-9B3D-D8FD7AA712A4}" srcOrd="0" destOrd="0" presId="urn:microsoft.com/office/officeart/2005/8/layout/vList2"/>
    <dgm:cxn modelId="{163596C0-5282-4331-8666-1C1AB632D0B4}" type="presOf" srcId="{741C14C8-0ABE-43BF-919F-96CAEDDD515D}" destId="{44508D7F-5715-4CC2-AAE1-ED309FE38B60}" srcOrd="0" destOrd="0" presId="urn:microsoft.com/office/officeart/2005/8/layout/vList2"/>
    <dgm:cxn modelId="{D3B555C8-48F4-4B88-91A8-872CBBD4ACBD}" srcId="{741C14C8-0ABE-43BF-919F-96CAEDDD515D}" destId="{620D1DF6-1238-4A85-B0FD-6C3D89D8AF8C}" srcOrd="3" destOrd="0" parTransId="{CE8A0C05-840B-4A63-A584-A9DB0DFAE198}" sibTransId="{13A58064-40D9-40E5-BE67-43B7BC8BEC21}"/>
    <dgm:cxn modelId="{51A0C1DD-96D9-458F-89FD-F62F006A4CC3}" type="presOf" srcId="{620D1DF6-1238-4A85-B0FD-6C3D89D8AF8C}" destId="{93028EB6-9420-49A3-9B3D-D8FD7AA712A4}" srcOrd="0" destOrd="3" presId="urn:microsoft.com/office/officeart/2005/8/layout/vList2"/>
    <dgm:cxn modelId="{57881FE8-62E5-42EB-A30B-FA3076152F77}" srcId="{9EF7FFEE-810E-4A48-B7B4-7EA9829B5201}" destId="{741C14C8-0ABE-43BF-919F-96CAEDDD515D}" srcOrd="0" destOrd="0" parTransId="{EBA3F6A8-422B-4DDE-8CCC-37930329BEF0}" sibTransId="{997C7B46-1FA8-4948-9312-24763BC40F81}"/>
    <dgm:cxn modelId="{19F9C2EF-D6B3-4ACC-A69A-3C50377CDAFB}" type="presOf" srcId="{E43FF0ED-B8E5-49E4-8939-F13FF0607FB9}" destId="{93028EB6-9420-49A3-9B3D-D8FD7AA712A4}" srcOrd="0" destOrd="2" presId="urn:microsoft.com/office/officeart/2005/8/layout/vList2"/>
    <dgm:cxn modelId="{DE58AAF7-C9CB-4273-88EC-51B0EADB466D}" type="presOf" srcId="{9EF7FFEE-810E-4A48-B7B4-7EA9829B5201}" destId="{71A832C2-F8C6-4FF8-97A2-14B3E5D028F6}" srcOrd="0" destOrd="0" presId="urn:microsoft.com/office/officeart/2005/8/layout/vList2"/>
    <dgm:cxn modelId="{8E867841-A712-4033-91F9-CBFC3DD2A6B5}" type="presParOf" srcId="{71A832C2-F8C6-4FF8-97A2-14B3E5D028F6}" destId="{44508D7F-5715-4CC2-AAE1-ED309FE38B60}" srcOrd="0" destOrd="0" presId="urn:microsoft.com/office/officeart/2005/8/layout/vList2"/>
    <dgm:cxn modelId="{0E153684-B454-4799-B333-BFEC2B0AB675}" type="presParOf" srcId="{71A832C2-F8C6-4FF8-97A2-14B3E5D028F6}" destId="{93028EB6-9420-49A3-9B3D-D8FD7AA712A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25846E-A31D-47EA-937A-0EBD86D57C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F8F817A-04AE-46F7-8D60-3417C622F7F4}">
      <dgm:prSet/>
      <dgm:spPr/>
      <dgm:t>
        <a:bodyPr/>
        <a:lstStyle/>
        <a:p>
          <a:r>
            <a:rPr lang="en-AU"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dirty="0"/>
        </a:p>
      </dgm:t>
    </dgm:pt>
    <dgm:pt modelId="{0EB69DC8-6849-4142-B8AA-FC2646AC7F64}" type="parTrans" cxnId="{641DB0BE-F042-43F9-9F79-1FBEDB27B142}">
      <dgm:prSet/>
      <dgm:spPr/>
      <dgm:t>
        <a:bodyPr/>
        <a:lstStyle/>
        <a:p>
          <a:endParaRPr lang="en-US"/>
        </a:p>
      </dgm:t>
    </dgm:pt>
    <dgm:pt modelId="{A1F63427-2FFE-4E4D-9D4C-58AAD455F7DB}" type="sibTrans" cxnId="{641DB0BE-F042-43F9-9F79-1FBEDB27B142}">
      <dgm:prSet/>
      <dgm:spPr/>
      <dgm:t>
        <a:bodyPr/>
        <a:lstStyle/>
        <a:p>
          <a:endParaRPr lang="en-US"/>
        </a:p>
      </dgm:t>
    </dgm:pt>
    <dgm:pt modelId="{D5075B2E-1BDA-4295-A4AD-9A6B8FF3BD8F}">
      <dgm:prSet/>
      <dgm:spPr/>
      <dgm:t>
        <a:bodyPr/>
        <a:lstStyle/>
        <a:p>
          <a:r>
            <a:rPr lang="en-AU"/>
            <a:t>The warnings should not be a surprise to students since they will usually follow from in-class indications by the teacher that the student is at risk of failing to meet course requirements.</a:t>
          </a:r>
          <a:endParaRPr lang="en-US"/>
        </a:p>
      </dgm:t>
    </dgm:pt>
    <dgm:pt modelId="{7CA803B3-9719-4730-A9D9-F8EAB85E3790}" type="parTrans" cxnId="{9BF4ECA1-6F7E-4B87-9125-AA30B95F7FD2}">
      <dgm:prSet/>
      <dgm:spPr/>
      <dgm:t>
        <a:bodyPr/>
        <a:lstStyle/>
        <a:p>
          <a:endParaRPr lang="en-US"/>
        </a:p>
      </dgm:t>
    </dgm:pt>
    <dgm:pt modelId="{3F661A40-6BB3-4B98-9FFA-0634CDBEB5DC}" type="sibTrans" cxnId="{9BF4ECA1-6F7E-4B87-9125-AA30B95F7FD2}">
      <dgm:prSet/>
      <dgm:spPr/>
      <dgm:t>
        <a:bodyPr/>
        <a:lstStyle/>
        <a:p>
          <a:endParaRPr lang="en-US"/>
        </a:p>
      </dgm:t>
    </dgm:pt>
    <dgm:pt modelId="{052799AC-8879-4AA2-AF34-69C99247E8F4}">
      <dgm:prSet/>
      <dgm:spPr/>
      <dgm:t>
        <a:bodyPr/>
        <a:lstStyle/>
        <a:p>
          <a:r>
            <a:rPr lang="en-US"/>
            <a:t>If a student is at risk of not meeting course requirements, the teacher will send an N–Determination Warning letter.</a:t>
          </a:r>
        </a:p>
      </dgm:t>
    </dgm:pt>
    <dgm:pt modelId="{EF9C3AEB-179D-434E-A04C-75B9E42EFF13}" type="parTrans" cxnId="{AF83B16E-3C71-47AC-BD29-AAC8D7CE33C0}">
      <dgm:prSet/>
      <dgm:spPr/>
      <dgm:t>
        <a:bodyPr/>
        <a:lstStyle/>
        <a:p>
          <a:endParaRPr lang="en-US"/>
        </a:p>
      </dgm:t>
    </dgm:pt>
    <dgm:pt modelId="{174507B2-67E1-4587-9522-D9B848A6F176}" type="sibTrans" cxnId="{AF83B16E-3C71-47AC-BD29-AAC8D7CE33C0}">
      <dgm:prSet/>
      <dgm:spPr/>
      <dgm:t>
        <a:bodyPr/>
        <a:lstStyle/>
        <a:p>
          <a:endParaRPr lang="en-US"/>
        </a:p>
      </dgm:t>
    </dgm:pt>
    <dgm:pt modelId="{96A7754F-65EE-483F-8C27-210EB9E3B212}">
      <dgm:prSet/>
      <dgm:spPr/>
      <dgm:t>
        <a:bodyPr/>
        <a:lstStyle/>
        <a:p>
          <a:r>
            <a:rPr lang="en-US"/>
            <a:t>This letter will explain the nature of the problem, the consequences of an N-Determination and a re-scheduled date for the submission of the work that is incomplete or not attempted.</a:t>
          </a:r>
        </a:p>
      </dgm:t>
    </dgm:pt>
    <dgm:pt modelId="{6F08C1DA-E7DF-4824-B062-FDD03B75C508}" type="parTrans" cxnId="{700E4242-B0F0-4BCB-BBE3-2D9FE5E93FD3}">
      <dgm:prSet/>
      <dgm:spPr/>
      <dgm:t>
        <a:bodyPr/>
        <a:lstStyle/>
        <a:p>
          <a:endParaRPr lang="en-US"/>
        </a:p>
      </dgm:t>
    </dgm:pt>
    <dgm:pt modelId="{713D4034-37AB-4579-9B27-4F96359298E5}" type="sibTrans" cxnId="{700E4242-B0F0-4BCB-BBE3-2D9FE5E93FD3}">
      <dgm:prSet/>
      <dgm:spPr/>
      <dgm:t>
        <a:bodyPr/>
        <a:lstStyle/>
        <a:p>
          <a:endParaRPr lang="en-US"/>
        </a:p>
      </dgm:t>
    </dgm:pt>
    <dgm:pt modelId="{A98BB620-8A70-4C11-AEE7-62EFED1DB9C1}">
      <dgm:prSet/>
      <dgm:spPr/>
      <dgm:t>
        <a:bodyPr/>
        <a:lstStyle/>
        <a:p>
          <a:r>
            <a:rPr lang="en-US"/>
            <a:t>The task must be completed and submitted by the re-scheduled date.</a:t>
          </a:r>
        </a:p>
      </dgm:t>
    </dgm:pt>
    <dgm:pt modelId="{A4C8080B-63D1-4F38-9D7C-467F9E21B227}" type="parTrans" cxnId="{E2A79BB2-B029-40FB-AB72-40932B87ED8A}">
      <dgm:prSet/>
      <dgm:spPr/>
      <dgm:t>
        <a:bodyPr/>
        <a:lstStyle/>
        <a:p>
          <a:endParaRPr lang="en-US"/>
        </a:p>
      </dgm:t>
    </dgm:pt>
    <dgm:pt modelId="{2E16FC38-4FBE-4A16-9E19-99436DE4D9F1}" type="sibTrans" cxnId="{E2A79BB2-B029-40FB-AB72-40932B87ED8A}">
      <dgm:prSet/>
      <dgm:spPr/>
      <dgm:t>
        <a:bodyPr/>
        <a:lstStyle/>
        <a:p>
          <a:endParaRPr lang="en-US"/>
        </a:p>
      </dgm:t>
    </dgm:pt>
    <dgm:pt modelId="{313B0676-2A09-4E8D-B00F-DF39BD0735F2}">
      <dgm:prSet/>
      <dgm:spPr/>
      <dgm:t>
        <a:bodyPr/>
        <a:lstStyle/>
        <a:p>
          <a:r>
            <a:rPr lang="en-US"/>
            <a:t>Should the student not submit the task by the re-scheduled date, a second N–Determination Warning letter will be sent.</a:t>
          </a:r>
        </a:p>
      </dgm:t>
    </dgm:pt>
    <dgm:pt modelId="{FB9E59FB-C775-47F6-BA86-82B2412CAD73}" type="parTrans" cxnId="{D09624B1-4D1D-4241-B99E-C7A9649867C4}">
      <dgm:prSet/>
      <dgm:spPr/>
      <dgm:t>
        <a:bodyPr/>
        <a:lstStyle/>
        <a:p>
          <a:endParaRPr lang="en-US"/>
        </a:p>
      </dgm:t>
    </dgm:pt>
    <dgm:pt modelId="{04D02760-C470-4795-8842-75701CFE4E43}" type="sibTrans" cxnId="{D09624B1-4D1D-4241-B99E-C7A9649867C4}">
      <dgm:prSet/>
      <dgm:spPr/>
      <dgm:t>
        <a:bodyPr/>
        <a:lstStyle/>
        <a:p>
          <a:endParaRPr lang="en-US"/>
        </a:p>
      </dgm:t>
    </dgm:pt>
    <dgm:pt modelId="{6BAEA1DC-5CD5-414C-9E60-091A736435DB}">
      <dgm:prSet/>
      <dgm:spPr/>
      <dgm:t>
        <a:bodyPr/>
        <a:lstStyle/>
        <a:p>
          <a:r>
            <a:rPr lang="en-US"/>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gm:t>
    </dgm:pt>
    <dgm:pt modelId="{07B9867F-E797-4A38-97C6-62C30598FEF5}" type="parTrans" cxnId="{A5614695-57B4-462F-B3C4-B8869418F916}">
      <dgm:prSet/>
      <dgm:spPr/>
      <dgm:t>
        <a:bodyPr/>
        <a:lstStyle/>
        <a:p>
          <a:endParaRPr lang="en-US"/>
        </a:p>
      </dgm:t>
    </dgm:pt>
    <dgm:pt modelId="{A956A728-229D-44F4-AC85-ABD34DC5040E}" type="sibTrans" cxnId="{A5614695-57B4-462F-B3C4-B8869418F916}">
      <dgm:prSet/>
      <dgm:spPr/>
      <dgm:t>
        <a:bodyPr/>
        <a:lstStyle/>
        <a:p>
          <a:endParaRPr lang="en-US"/>
        </a:p>
      </dgm:t>
    </dgm:pt>
    <dgm:pt modelId="{71F20A41-9789-44DD-BD7B-6717D9AA4281}" type="pres">
      <dgm:prSet presAssocID="{2625846E-A31D-47EA-937A-0EBD86D57C1D}" presName="linear" presStyleCnt="0">
        <dgm:presLayoutVars>
          <dgm:animLvl val="lvl"/>
          <dgm:resizeHandles val="exact"/>
        </dgm:presLayoutVars>
      </dgm:prSet>
      <dgm:spPr/>
    </dgm:pt>
    <dgm:pt modelId="{C08F93EF-E424-4A92-90D8-157B64858F9B}" type="pres">
      <dgm:prSet presAssocID="{DF8F817A-04AE-46F7-8D60-3417C622F7F4}" presName="parentText" presStyleLbl="node1" presStyleIdx="0" presStyleCnt="2">
        <dgm:presLayoutVars>
          <dgm:chMax val="0"/>
          <dgm:bulletEnabled val="1"/>
        </dgm:presLayoutVars>
      </dgm:prSet>
      <dgm:spPr/>
    </dgm:pt>
    <dgm:pt modelId="{50803968-B80A-4973-9CB3-F2A2640FB793}" type="pres">
      <dgm:prSet presAssocID="{A1F63427-2FFE-4E4D-9D4C-58AAD455F7DB}" presName="spacer" presStyleCnt="0"/>
      <dgm:spPr/>
    </dgm:pt>
    <dgm:pt modelId="{9A7DA1DC-6482-4F65-AF56-71D4E96DCE12}" type="pres">
      <dgm:prSet presAssocID="{D5075B2E-1BDA-4295-A4AD-9A6B8FF3BD8F}" presName="parentText" presStyleLbl="node1" presStyleIdx="1" presStyleCnt="2">
        <dgm:presLayoutVars>
          <dgm:chMax val="0"/>
          <dgm:bulletEnabled val="1"/>
        </dgm:presLayoutVars>
      </dgm:prSet>
      <dgm:spPr/>
    </dgm:pt>
    <dgm:pt modelId="{A941CC5C-4B99-4D69-8DD9-ADC55D39AA46}" type="pres">
      <dgm:prSet presAssocID="{D5075B2E-1BDA-4295-A4AD-9A6B8FF3BD8F}" presName="childText" presStyleLbl="revTx" presStyleIdx="0" presStyleCnt="1">
        <dgm:presLayoutVars>
          <dgm:bulletEnabled val="1"/>
        </dgm:presLayoutVars>
      </dgm:prSet>
      <dgm:spPr/>
    </dgm:pt>
  </dgm:ptLst>
  <dgm:cxnLst>
    <dgm:cxn modelId="{BFC9E522-E5B0-4FA3-9DEB-A0CCCD116EF1}" type="presOf" srcId="{6BAEA1DC-5CD5-414C-9E60-091A736435DB}" destId="{A941CC5C-4B99-4D69-8DD9-ADC55D39AA46}" srcOrd="0" destOrd="4" presId="urn:microsoft.com/office/officeart/2005/8/layout/vList2"/>
    <dgm:cxn modelId="{A9FDB341-C037-4F1F-81A0-D3E0409E58CC}" type="presOf" srcId="{D5075B2E-1BDA-4295-A4AD-9A6B8FF3BD8F}" destId="{9A7DA1DC-6482-4F65-AF56-71D4E96DCE12}" srcOrd="0" destOrd="0" presId="urn:microsoft.com/office/officeart/2005/8/layout/vList2"/>
    <dgm:cxn modelId="{700E4242-B0F0-4BCB-BBE3-2D9FE5E93FD3}" srcId="{D5075B2E-1BDA-4295-A4AD-9A6B8FF3BD8F}" destId="{96A7754F-65EE-483F-8C27-210EB9E3B212}" srcOrd="1" destOrd="0" parTransId="{6F08C1DA-E7DF-4824-B062-FDD03B75C508}" sibTransId="{713D4034-37AB-4579-9B27-4F96359298E5}"/>
    <dgm:cxn modelId="{AF83B16E-3C71-47AC-BD29-AAC8D7CE33C0}" srcId="{D5075B2E-1BDA-4295-A4AD-9A6B8FF3BD8F}" destId="{052799AC-8879-4AA2-AF34-69C99247E8F4}" srcOrd="0" destOrd="0" parTransId="{EF9C3AEB-179D-434E-A04C-75B9E42EFF13}" sibTransId="{174507B2-67E1-4587-9522-D9B848A6F176}"/>
    <dgm:cxn modelId="{D649C270-078F-443B-BD4B-BB6F52FE532B}" type="presOf" srcId="{A98BB620-8A70-4C11-AEE7-62EFED1DB9C1}" destId="{A941CC5C-4B99-4D69-8DD9-ADC55D39AA46}" srcOrd="0" destOrd="2" presId="urn:microsoft.com/office/officeart/2005/8/layout/vList2"/>
    <dgm:cxn modelId="{CFCC8D7A-4470-418C-8FD2-A0202B88F3FA}" type="presOf" srcId="{2625846E-A31D-47EA-937A-0EBD86D57C1D}" destId="{71F20A41-9789-44DD-BD7B-6717D9AA4281}" srcOrd="0" destOrd="0" presId="urn:microsoft.com/office/officeart/2005/8/layout/vList2"/>
    <dgm:cxn modelId="{A5614695-57B4-462F-B3C4-B8869418F916}" srcId="{D5075B2E-1BDA-4295-A4AD-9A6B8FF3BD8F}" destId="{6BAEA1DC-5CD5-414C-9E60-091A736435DB}" srcOrd="4" destOrd="0" parTransId="{07B9867F-E797-4A38-97C6-62C30598FEF5}" sibTransId="{A956A728-229D-44F4-AC85-ABD34DC5040E}"/>
    <dgm:cxn modelId="{9BF4ECA1-6F7E-4B87-9125-AA30B95F7FD2}" srcId="{2625846E-A31D-47EA-937A-0EBD86D57C1D}" destId="{D5075B2E-1BDA-4295-A4AD-9A6B8FF3BD8F}" srcOrd="1" destOrd="0" parTransId="{7CA803B3-9719-4730-A9D9-F8EAB85E3790}" sibTransId="{3F661A40-6BB3-4B98-9FFA-0634CDBEB5DC}"/>
    <dgm:cxn modelId="{D09624B1-4D1D-4241-B99E-C7A9649867C4}" srcId="{D5075B2E-1BDA-4295-A4AD-9A6B8FF3BD8F}" destId="{313B0676-2A09-4E8D-B00F-DF39BD0735F2}" srcOrd="3" destOrd="0" parTransId="{FB9E59FB-C775-47F6-BA86-82B2412CAD73}" sibTransId="{04D02760-C470-4795-8842-75701CFE4E43}"/>
    <dgm:cxn modelId="{E2A79BB2-B029-40FB-AB72-40932B87ED8A}" srcId="{D5075B2E-1BDA-4295-A4AD-9A6B8FF3BD8F}" destId="{A98BB620-8A70-4C11-AEE7-62EFED1DB9C1}" srcOrd="2" destOrd="0" parTransId="{A4C8080B-63D1-4F38-9D7C-467F9E21B227}" sibTransId="{2E16FC38-4FBE-4A16-9E19-99436DE4D9F1}"/>
    <dgm:cxn modelId="{641DB0BE-F042-43F9-9F79-1FBEDB27B142}" srcId="{2625846E-A31D-47EA-937A-0EBD86D57C1D}" destId="{DF8F817A-04AE-46F7-8D60-3417C622F7F4}" srcOrd="0" destOrd="0" parTransId="{0EB69DC8-6849-4142-B8AA-FC2646AC7F64}" sibTransId="{A1F63427-2FFE-4E4D-9D4C-58AAD455F7DB}"/>
    <dgm:cxn modelId="{BC1989E3-016B-46C9-A3D5-436C876DA29D}" type="presOf" srcId="{313B0676-2A09-4E8D-B00F-DF39BD0735F2}" destId="{A941CC5C-4B99-4D69-8DD9-ADC55D39AA46}" srcOrd="0" destOrd="3" presId="urn:microsoft.com/office/officeart/2005/8/layout/vList2"/>
    <dgm:cxn modelId="{71B4DFE3-9147-4482-BD85-2D59AF033FB5}" type="presOf" srcId="{DF8F817A-04AE-46F7-8D60-3417C622F7F4}" destId="{C08F93EF-E424-4A92-90D8-157B64858F9B}" srcOrd="0" destOrd="0" presId="urn:microsoft.com/office/officeart/2005/8/layout/vList2"/>
    <dgm:cxn modelId="{B30AB9F6-E437-494D-8BA3-83593A5E4F3A}" type="presOf" srcId="{96A7754F-65EE-483F-8C27-210EB9E3B212}" destId="{A941CC5C-4B99-4D69-8DD9-ADC55D39AA46}" srcOrd="0" destOrd="1" presId="urn:microsoft.com/office/officeart/2005/8/layout/vList2"/>
    <dgm:cxn modelId="{0274C5FE-D2F8-490A-ABB3-0F120BECBA04}" type="presOf" srcId="{052799AC-8879-4AA2-AF34-69C99247E8F4}" destId="{A941CC5C-4B99-4D69-8DD9-ADC55D39AA46}" srcOrd="0" destOrd="0" presId="urn:microsoft.com/office/officeart/2005/8/layout/vList2"/>
    <dgm:cxn modelId="{FD11862F-5059-4BC5-AF1B-3C903714BB69}" type="presParOf" srcId="{71F20A41-9789-44DD-BD7B-6717D9AA4281}" destId="{C08F93EF-E424-4A92-90D8-157B64858F9B}" srcOrd="0" destOrd="0" presId="urn:microsoft.com/office/officeart/2005/8/layout/vList2"/>
    <dgm:cxn modelId="{5E7DC1A7-7ABD-4231-8377-8EC4074B5491}" type="presParOf" srcId="{71F20A41-9789-44DD-BD7B-6717D9AA4281}" destId="{50803968-B80A-4973-9CB3-F2A2640FB793}" srcOrd="1" destOrd="0" presId="urn:microsoft.com/office/officeart/2005/8/layout/vList2"/>
    <dgm:cxn modelId="{2DB9EB5C-91DC-4011-A798-C2D211D3B26D}" type="presParOf" srcId="{71F20A41-9789-44DD-BD7B-6717D9AA4281}" destId="{9A7DA1DC-6482-4F65-AF56-71D4E96DCE12}" srcOrd="2" destOrd="0" presId="urn:microsoft.com/office/officeart/2005/8/layout/vList2"/>
    <dgm:cxn modelId="{AE5DCA9F-BA7B-47D4-818D-BEA24CC95282}" type="presParOf" srcId="{71F20A41-9789-44DD-BD7B-6717D9AA4281}" destId="{A941CC5C-4B99-4D69-8DD9-ADC55D39AA4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3D373C-DCBA-479D-9BF4-5D15E4CF8013}"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199E92FE-FF6D-4F3B-AE46-3183A16CBC78}">
      <dgm:prSet/>
      <dgm:spPr/>
      <dgm:t>
        <a:bodyPr/>
        <a:lstStyle/>
        <a:p>
          <a:r>
            <a:rPr lang="en-AU"/>
            <a:t>The courses in the Vocational Education and Training (VET) Industry Curriculum Frameworks have been designed to deliver units of competency that are drawn from Industry Training Packages.</a:t>
          </a:r>
          <a:endParaRPr lang="en-US"/>
        </a:p>
      </dgm:t>
    </dgm:pt>
    <dgm:pt modelId="{03217B12-F802-4187-8193-2EF1CED8A9DA}" type="parTrans" cxnId="{E42FEDEE-B5B4-4318-B7BA-227EC3395BD8}">
      <dgm:prSet/>
      <dgm:spPr/>
      <dgm:t>
        <a:bodyPr/>
        <a:lstStyle/>
        <a:p>
          <a:endParaRPr lang="en-US"/>
        </a:p>
      </dgm:t>
    </dgm:pt>
    <dgm:pt modelId="{485BA843-2519-4DDE-B5C7-E5149E6A8AD9}" type="sibTrans" cxnId="{E42FEDEE-B5B4-4318-B7BA-227EC3395BD8}">
      <dgm:prSet/>
      <dgm:spPr/>
      <dgm:t>
        <a:bodyPr/>
        <a:lstStyle/>
        <a:p>
          <a:endParaRPr lang="en-US"/>
        </a:p>
      </dgm:t>
    </dgm:pt>
    <dgm:pt modelId="{BADA9AF8-625B-42F6-923A-FF0CB9022BFC}">
      <dgm:prSet/>
      <dgm:spPr/>
      <dgm:t>
        <a:bodyPr/>
        <a:lstStyle/>
        <a:p>
          <a:r>
            <a:rPr lang="en-AU"/>
            <a:t>Work placement is a mandatory HSC requirement of each framework course and for some other VET courses. For each course, a minimum number of hours are required in the workplace to enable students to progress towards the achievement of industry competencies and to practice skills acquired in the classroom or workshop. If you fail to undertake any mandatory work placement component of a VET course, it may be determined that you have not made a genuine attempt to complete course requirements.</a:t>
          </a:r>
          <a:endParaRPr lang="en-US"/>
        </a:p>
      </dgm:t>
    </dgm:pt>
    <dgm:pt modelId="{EEEE4404-4647-4926-9702-8F9097243711}" type="parTrans" cxnId="{CE48093D-E4F0-4402-BFA7-034A841391C9}">
      <dgm:prSet/>
      <dgm:spPr/>
      <dgm:t>
        <a:bodyPr/>
        <a:lstStyle/>
        <a:p>
          <a:endParaRPr lang="en-US"/>
        </a:p>
      </dgm:t>
    </dgm:pt>
    <dgm:pt modelId="{79FD07FD-AA95-490D-BE13-EB05FA72F04C}" type="sibTrans" cxnId="{CE48093D-E4F0-4402-BFA7-034A841391C9}">
      <dgm:prSet/>
      <dgm:spPr/>
      <dgm:t>
        <a:bodyPr/>
        <a:lstStyle/>
        <a:p>
          <a:endParaRPr lang="en-US"/>
        </a:p>
      </dgm:t>
    </dgm:pt>
    <dgm:pt modelId="{8364979B-A7E1-4D21-9266-7DF33E1BFF45}" type="pres">
      <dgm:prSet presAssocID="{033D373C-DCBA-479D-9BF4-5D15E4CF8013}" presName="Name0" presStyleCnt="0">
        <dgm:presLayoutVars>
          <dgm:dir/>
          <dgm:animLvl val="lvl"/>
          <dgm:resizeHandles val="exact"/>
        </dgm:presLayoutVars>
      </dgm:prSet>
      <dgm:spPr/>
    </dgm:pt>
    <dgm:pt modelId="{62FFD50C-E9C5-4EFA-B909-77702F868D02}" type="pres">
      <dgm:prSet presAssocID="{BADA9AF8-625B-42F6-923A-FF0CB9022BFC}" presName="boxAndChildren" presStyleCnt="0"/>
      <dgm:spPr/>
    </dgm:pt>
    <dgm:pt modelId="{AD76C327-4F94-4A41-80ED-9424E852EBE9}" type="pres">
      <dgm:prSet presAssocID="{BADA9AF8-625B-42F6-923A-FF0CB9022BFC}" presName="parentTextBox" presStyleLbl="node1" presStyleIdx="0" presStyleCnt="2"/>
      <dgm:spPr/>
    </dgm:pt>
    <dgm:pt modelId="{6953ED08-69A7-4C6D-88F6-F0F1A65FBBAF}" type="pres">
      <dgm:prSet presAssocID="{485BA843-2519-4DDE-B5C7-E5149E6A8AD9}" presName="sp" presStyleCnt="0"/>
      <dgm:spPr/>
    </dgm:pt>
    <dgm:pt modelId="{AFB90774-1D22-47CE-8338-ACC14EAADAFA}" type="pres">
      <dgm:prSet presAssocID="{199E92FE-FF6D-4F3B-AE46-3183A16CBC78}" presName="arrowAndChildren" presStyleCnt="0"/>
      <dgm:spPr/>
    </dgm:pt>
    <dgm:pt modelId="{E3BC2942-CFE0-40F6-8325-16AF94AA9D4A}" type="pres">
      <dgm:prSet presAssocID="{199E92FE-FF6D-4F3B-AE46-3183A16CBC78}" presName="parentTextArrow" presStyleLbl="node1" presStyleIdx="1" presStyleCnt="2"/>
      <dgm:spPr/>
    </dgm:pt>
  </dgm:ptLst>
  <dgm:cxnLst>
    <dgm:cxn modelId="{CE48093D-E4F0-4402-BFA7-034A841391C9}" srcId="{033D373C-DCBA-479D-9BF4-5D15E4CF8013}" destId="{BADA9AF8-625B-42F6-923A-FF0CB9022BFC}" srcOrd="1" destOrd="0" parTransId="{EEEE4404-4647-4926-9702-8F9097243711}" sibTransId="{79FD07FD-AA95-490D-BE13-EB05FA72F04C}"/>
    <dgm:cxn modelId="{B33210AD-F939-4E8B-A754-5F2DDB0BB547}" type="presOf" srcId="{BADA9AF8-625B-42F6-923A-FF0CB9022BFC}" destId="{AD76C327-4F94-4A41-80ED-9424E852EBE9}" srcOrd="0" destOrd="0" presId="urn:microsoft.com/office/officeart/2005/8/layout/process4"/>
    <dgm:cxn modelId="{F8FD44AF-E27D-4450-9DED-DEF0E7FC1D1D}" type="presOf" srcId="{199E92FE-FF6D-4F3B-AE46-3183A16CBC78}" destId="{E3BC2942-CFE0-40F6-8325-16AF94AA9D4A}" srcOrd="0" destOrd="0" presId="urn:microsoft.com/office/officeart/2005/8/layout/process4"/>
    <dgm:cxn modelId="{18BE63BC-921B-4445-849B-8AE3E3C3C34A}" type="presOf" srcId="{033D373C-DCBA-479D-9BF4-5D15E4CF8013}" destId="{8364979B-A7E1-4D21-9266-7DF33E1BFF45}" srcOrd="0" destOrd="0" presId="urn:microsoft.com/office/officeart/2005/8/layout/process4"/>
    <dgm:cxn modelId="{E42FEDEE-B5B4-4318-B7BA-227EC3395BD8}" srcId="{033D373C-DCBA-479D-9BF4-5D15E4CF8013}" destId="{199E92FE-FF6D-4F3B-AE46-3183A16CBC78}" srcOrd="0" destOrd="0" parTransId="{03217B12-F802-4187-8193-2EF1CED8A9DA}" sibTransId="{485BA843-2519-4DDE-B5C7-E5149E6A8AD9}"/>
    <dgm:cxn modelId="{8DF7A404-7BD9-44E4-B04C-2E25B949829F}" type="presParOf" srcId="{8364979B-A7E1-4D21-9266-7DF33E1BFF45}" destId="{62FFD50C-E9C5-4EFA-B909-77702F868D02}" srcOrd="0" destOrd="0" presId="urn:microsoft.com/office/officeart/2005/8/layout/process4"/>
    <dgm:cxn modelId="{69231B54-5011-4276-A707-F7C2CCE486FF}" type="presParOf" srcId="{62FFD50C-E9C5-4EFA-B909-77702F868D02}" destId="{AD76C327-4F94-4A41-80ED-9424E852EBE9}" srcOrd="0" destOrd="0" presId="urn:microsoft.com/office/officeart/2005/8/layout/process4"/>
    <dgm:cxn modelId="{C431E8E0-7DA5-4D18-96BC-2383EB1B69B6}" type="presParOf" srcId="{8364979B-A7E1-4D21-9266-7DF33E1BFF45}" destId="{6953ED08-69A7-4C6D-88F6-F0F1A65FBBAF}" srcOrd="1" destOrd="0" presId="urn:microsoft.com/office/officeart/2005/8/layout/process4"/>
    <dgm:cxn modelId="{F1171C5E-E03C-4EFE-A287-2A277D734843}" type="presParOf" srcId="{8364979B-A7E1-4D21-9266-7DF33E1BFF45}" destId="{AFB90774-1D22-47CE-8338-ACC14EAADAFA}" srcOrd="2" destOrd="0" presId="urn:microsoft.com/office/officeart/2005/8/layout/process4"/>
    <dgm:cxn modelId="{3E898110-EBD0-47BC-9246-6C841F1C6DDF}" type="presParOf" srcId="{AFB90774-1D22-47CE-8338-ACC14EAADAFA}" destId="{E3BC2942-CFE0-40F6-8325-16AF94AA9D4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a:t>If you are absent from an examination and lodge an illness/misadventure appeal that is declined by the school, you will not receive an examination result in that course. This could mean that you may receive an N-Award Warning Letter for this course</a:t>
          </a:r>
          <a:endParaRPr lang="en-US"/>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dirty="0"/>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dirty="0"/>
            <a:t>You must sit at the desk with the place card or examination paper showing your name and student number. The position of the desk may vary from session to session according to the accommodation and the requirements of the examination.</a:t>
          </a:r>
          <a:endParaRPr lang="en-US" sz="1400" dirty="0"/>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dirty="0"/>
            <a:t>During reading time, you must not write, use any equipment including highlighters, or annotate your examination paper in any way.  For examinations where dictionaries are permitted, you may consult your dictionary during reading time.</a:t>
          </a:r>
          <a:endParaRPr lang="en-US" dirty="0"/>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153583" custLinFactNeighborX="4143" custLinFactNeighborY="30680">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r>
            <a:rPr lang="en-US" sz="1600" dirty="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r>
            <a:rPr lang="en-US" sz="1600" dirty="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22FA6916-27E9-45EC-8469-6E93F3C75247}">
      <dgm:prSet/>
      <dgm:spPr/>
      <dgm:t>
        <a:bodyPr/>
        <a:lstStyle/>
        <a:p>
          <a:r>
            <a:rPr lang="en-US" dirty="0"/>
            <a:t>leave the examination room during the last 15 minutes of the examination. </a:t>
          </a:r>
        </a:p>
      </dgm:t>
    </dgm:pt>
    <dgm:pt modelId="{3A393DCD-2841-4181-ADB8-5CB36A76DBBC}" type="parTrans" cxnId="{480D157F-D7B8-4490-B075-2F4320777848}">
      <dgm:prSet/>
      <dgm:spPr/>
      <dgm:t>
        <a:bodyPr/>
        <a:lstStyle/>
        <a:p>
          <a:endParaRPr lang="en-US"/>
        </a:p>
      </dgm:t>
    </dgm:pt>
    <dgm:pt modelId="{2D3B0A3E-C7F9-4B02-946F-62770556F472}" type="sibTrans" cxnId="{480D157F-D7B8-4490-B075-2F4320777848}">
      <dgm:prSet/>
      <dgm:spPr/>
      <dgm:t>
        <a:bodyPr/>
        <a:lstStyle/>
        <a:p>
          <a:endParaRPr lang="en-US"/>
        </a:p>
      </dgm:t>
    </dgm:pt>
    <dgm:pt modelId="{EFA9DD40-3CC2-4397-ACDE-166B20D6AA6E}">
      <dgm:prSet/>
      <dgm:spPr/>
      <dgm:t>
        <a:bodyPr/>
        <a:lstStyle/>
        <a:p>
          <a:r>
            <a:rPr lang="en-US" dirty="0"/>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r>
            <a:rPr lang="en-US" dirty="0"/>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5">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5"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5"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2398B6AB-E675-44C5-AFF9-C28DAC3636F2}" type="pres">
      <dgm:prSet presAssocID="{22FA6916-27E9-45EC-8469-6E93F3C75247}" presName="compNode" presStyleCnt="0"/>
      <dgm:spPr/>
    </dgm:pt>
    <dgm:pt modelId="{F00F0714-6FAC-4BAE-8B8B-DA398AC9C659}" type="pres">
      <dgm:prSet presAssocID="{22FA6916-27E9-45EC-8469-6E93F3C75247}" presName="iconRect" presStyleLbl="node1" presStyleIdx="2" presStyleCnt="5" custLinFactNeighborX="58337" custLinFactNeighborY="355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D6301EF9-9B16-43A3-B921-30CD12E7F3B4}" type="pres">
      <dgm:prSet presAssocID="{22FA6916-27E9-45EC-8469-6E93F3C75247}" presName="spaceRect" presStyleCnt="0"/>
      <dgm:spPr/>
    </dgm:pt>
    <dgm:pt modelId="{120C1A5E-9139-43B3-98B2-263EC5190777}" type="pres">
      <dgm:prSet presAssocID="{22FA6916-27E9-45EC-8469-6E93F3C75247}" presName="textRect" presStyleLbl="revTx" presStyleIdx="2" presStyleCnt="5" custLinFactX="19107" custLinFactNeighborX="100000" custLinFactNeighborY="521">
        <dgm:presLayoutVars>
          <dgm:chMax val="1"/>
          <dgm:chPref val="1"/>
        </dgm:presLayoutVars>
      </dgm:prSet>
      <dgm:spPr/>
    </dgm:pt>
    <dgm:pt modelId="{DED898AC-096D-4A06-B26B-B339B7EC9639}" type="pres">
      <dgm:prSet presAssocID="{2D3B0A3E-C7F9-4B02-946F-62770556F472}"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3" presStyleCnt="5" custLinFactX="-11475" custLinFactNeighborX="-100000" custLinFactNeighborY="2987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3" presStyleCnt="5"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4" presStyleCnt="5" custLinFactX="77128" custLinFactNeighborX="100000" custLinFactNeighborY="3429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4" presStyleCnt="5" custLinFactNeighborX="82447" custLinFactNeighborY="-1175">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3" destOrd="0" parTransId="{291968D2-DD75-48D8-8FA6-49F4D6DCAFD2}" sibTransId="{72810FED-8092-4CCF-BDBD-70BAA7740083}"/>
    <dgm:cxn modelId="{480D157F-D7B8-4490-B075-2F4320777848}" srcId="{1BAA8724-3D84-44CD-B651-12FCB8056D00}" destId="{22FA6916-27E9-45EC-8469-6E93F3C75247}" srcOrd="2" destOrd="0" parTransId="{3A393DCD-2841-4181-ADB8-5CB36A76DBBC}" sibTransId="{2D3B0A3E-C7F9-4B02-946F-62770556F472}"/>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4"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D2659EF8-BAC0-40C7-AD4A-A29A89D67961}" type="presOf" srcId="{22FA6916-27E9-45EC-8469-6E93F3C75247}" destId="{120C1A5E-9139-43B3-98B2-263EC5190777}"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CAAFFDD-7E46-45BF-A607-E52C6B5F07DE}" type="presParOf" srcId="{FFE06F94-9887-4C0F-A65D-D52189B97EB2}" destId="{2398B6AB-E675-44C5-AFF9-C28DAC3636F2}" srcOrd="4" destOrd="0" presId="urn:microsoft.com/office/officeart/2018/2/layout/IconLabelList"/>
    <dgm:cxn modelId="{C2FDBDE1-EAE2-4F79-B0C3-6DCFA55D07FC}" type="presParOf" srcId="{2398B6AB-E675-44C5-AFF9-C28DAC3636F2}" destId="{F00F0714-6FAC-4BAE-8B8B-DA398AC9C659}" srcOrd="0" destOrd="0" presId="urn:microsoft.com/office/officeart/2018/2/layout/IconLabelList"/>
    <dgm:cxn modelId="{533C5471-95A7-415F-8FF6-E2E85B902708}" type="presParOf" srcId="{2398B6AB-E675-44C5-AFF9-C28DAC3636F2}" destId="{D6301EF9-9B16-43A3-B921-30CD12E7F3B4}" srcOrd="1" destOrd="0" presId="urn:microsoft.com/office/officeart/2018/2/layout/IconLabelList"/>
    <dgm:cxn modelId="{C9422004-15AB-422F-A093-C0D3D35428AE}" type="presParOf" srcId="{2398B6AB-E675-44C5-AFF9-C28DAC3636F2}" destId="{120C1A5E-9139-43B3-98B2-263EC5190777}" srcOrd="2" destOrd="0" presId="urn:microsoft.com/office/officeart/2018/2/layout/IconLabelList"/>
    <dgm:cxn modelId="{6B69C25B-6E6A-4FE5-B0C8-7743453363E7}" type="presParOf" srcId="{FFE06F94-9887-4C0F-A65D-D52189B97EB2}" destId="{DED898AC-096D-4A06-B26B-B339B7EC9639}" srcOrd="5" destOrd="0" presId="urn:microsoft.com/office/officeart/2018/2/layout/IconLabelList"/>
    <dgm:cxn modelId="{40230674-AE55-4A9F-847F-2D68BAA5BC4B}" type="presParOf" srcId="{FFE06F94-9887-4C0F-A65D-D52189B97EB2}" destId="{C57C057F-F48D-417B-BE0D-069171F80226}" srcOrd="6"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7" destOrd="0" presId="urn:microsoft.com/office/officeart/2018/2/layout/IconLabelList"/>
    <dgm:cxn modelId="{FE2D5E2F-46D8-43B9-965A-D23AA048A4FE}" type="presParOf" srcId="{FFE06F94-9887-4C0F-A65D-D52189B97EB2}" destId="{B15DA7EE-4C49-45E6-8539-FA0A34DA9F9B}" srcOrd="8"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251180"/>
          <a:ext cx="6797675" cy="1233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AU" sz="3100" kern="1200"/>
            <a:t>You cannot take time off any class to complete an assessment task.</a:t>
          </a:r>
          <a:endParaRPr lang="en-US" sz="3100" kern="1200"/>
        </a:p>
      </dsp:txBody>
      <dsp:txXfrm>
        <a:off x="60199" y="311379"/>
        <a:ext cx="6677277" cy="1112781"/>
      </dsp:txXfrm>
    </dsp:sp>
    <dsp:sp modelId="{70E23BF8-7EEE-4117-8334-609B96D4F7C2}">
      <dsp:nvSpPr>
        <dsp:cNvPr id="0" name=""/>
        <dsp:cNvSpPr/>
      </dsp:nvSpPr>
      <dsp:spPr>
        <a:xfrm>
          <a:off x="0" y="1484360"/>
          <a:ext cx="6797675" cy="3914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On the due date, tasks must be submitted as per submission instructions.</a:t>
          </a:r>
        </a:p>
        <a:p>
          <a:pPr marL="228600" lvl="1" indent="-228600" algn="l" defTabSz="1066800">
            <a:lnSpc>
              <a:spcPct val="90000"/>
            </a:lnSpc>
            <a:spcBef>
              <a:spcPct val="0"/>
            </a:spcBef>
            <a:spcAft>
              <a:spcPct val="20000"/>
            </a:spcAft>
            <a:buChar char="•"/>
          </a:pPr>
          <a:r>
            <a:rPr lang="en-US" sz="2400" kern="1200"/>
            <a:t>Students who do not submit their own work can expect to receive zero marks for the task. The task will be recorded as a non-attempt and an N-Determination warning letter will be issued.</a:t>
          </a:r>
        </a:p>
        <a:p>
          <a:pPr marL="228600" lvl="1" indent="-228600" algn="l" defTabSz="1066800">
            <a:lnSpc>
              <a:spcPct val="90000"/>
            </a:lnSpc>
            <a:spcBef>
              <a:spcPct val="0"/>
            </a:spcBef>
            <a:spcAft>
              <a:spcPct val="20000"/>
            </a:spcAft>
            <a:buChar char="•"/>
          </a:pPr>
          <a:r>
            <a:rPr lang="en-US" sz="2400" kern="1200"/>
            <a:t>Assessment tasks must be submitted in the format specified on the assessment notification and/or approved by the course teacher. Digital submissions must be able to be viewed by teachers for marking on a standard DoE device. </a:t>
          </a:r>
        </a:p>
      </dsp:txBody>
      <dsp:txXfrm>
        <a:off x="0" y="1484360"/>
        <a:ext cx="6797675" cy="39143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128555"/>
          <a:ext cx="6797675" cy="2667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a:t>You must lodge any illness/misadventure appeals for HSC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sz="2000" kern="1200"/>
        </a:p>
      </dsp:txBody>
      <dsp:txXfrm>
        <a:off x="130221" y="258776"/>
        <a:ext cx="6537233" cy="2407158"/>
      </dsp:txXfrm>
    </dsp:sp>
    <dsp:sp modelId="{502A211C-9CA0-4D5A-B780-21F561A22D66}">
      <dsp:nvSpPr>
        <dsp:cNvPr id="0" name=""/>
        <dsp:cNvSpPr/>
      </dsp:nvSpPr>
      <dsp:spPr>
        <a:xfrm>
          <a:off x="0" y="2853756"/>
          <a:ext cx="6797675" cy="266760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solidFill>
                <a:schemeClr val="tx1"/>
              </a:solidFill>
            </a:rPr>
            <a:t>Please be aware that if you miss an HSC examination it will not be rescheduled, you are relying on your misadventure being upheld to receive a mark for that course. If your misadventure is declined you will not qualify for the award of an HSC.</a:t>
          </a:r>
          <a:endParaRPr lang="en-US" sz="2000" kern="1200" dirty="0">
            <a:solidFill>
              <a:schemeClr val="tx1"/>
            </a:solidFill>
          </a:endParaRPr>
        </a:p>
      </dsp:txBody>
      <dsp:txXfrm>
        <a:off x="130221" y="2983977"/>
        <a:ext cx="6537233" cy="2407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require the student to undertake additional assessment in that subject.</a:t>
          </a:r>
        </a:p>
        <a:p>
          <a:pPr marL="114300" lvl="1" indent="-114300" algn="l" defTabSz="622300">
            <a:lnSpc>
              <a:spcPct val="90000"/>
            </a:lnSpc>
            <a:spcBef>
              <a:spcPct val="0"/>
            </a:spcBef>
            <a:spcAft>
              <a:spcPct val="15000"/>
            </a:spcAft>
            <a:buChar char="•"/>
          </a:pPr>
          <a:r>
            <a:rPr lang="en-US" sz="1400" kern="1200"/>
            <a:t>return a mark of zero for the assessment.</a:t>
          </a:r>
        </a:p>
        <a:p>
          <a:pPr marL="114300" lvl="1" indent="-114300" algn="l" defTabSz="622300">
            <a:lnSpc>
              <a:spcPct val="90000"/>
            </a:lnSpc>
            <a:spcBef>
              <a:spcPct val="0"/>
            </a:spcBef>
            <a:spcAft>
              <a:spcPct val="15000"/>
            </a:spcAft>
            <a:buChar char="•"/>
          </a:pPr>
          <a:r>
            <a:rPr lang="en-US" sz="1400" kern="1200"/>
            <a:t>record the task as a non-attempt.</a:t>
          </a:r>
        </a:p>
        <a:p>
          <a:pPr marL="114300" lvl="1" indent="-114300" algn="l" defTabSz="622300">
            <a:lnSpc>
              <a:spcPct val="90000"/>
            </a:lnSpc>
            <a:spcBef>
              <a:spcPct val="0"/>
            </a:spcBef>
            <a:spcAft>
              <a:spcPct val="15000"/>
            </a:spcAft>
            <a:buChar char="•"/>
          </a:pPr>
          <a:r>
            <a:rPr lang="en-US" sz="1400" kern="1200"/>
            <a:t>issue an N-Determination warning letter.</a:t>
          </a:r>
        </a:p>
        <a:p>
          <a:pPr marL="114300" lvl="1" indent="-114300" algn="l" defTabSz="622300">
            <a:lnSpc>
              <a:spcPct val="90000"/>
            </a:lnSpc>
            <a:spcBef>
              <a:spcPct val="0"/>
            </a:spcBef>
            <a:spcAft>
              <a:spcPct val="15000"/>
            </a:spcAft>
            <a:buChar char="•"/>
          </a:pPr>
          <a:r>
            <a:rPr lang="en-US" sz="1400" kern="1200"/>
            <a:t>Register the plagiarism with NESA Online.</a:t>
          </a:r>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08D7F-5715-4CC2-AAE1-ED309FE38B60}">
      <dsp:nvSpPr>
        <dsp:cNvPr id="0" name=""/>
        <dsp:cNvSpPr/>
      </dsp:nvSpPr>
      <dsp:spPr>
        <a:xfrm>
          <a:off x="0" y="5706"/>
          <a:ext cx="6797675" cy="30302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AU" sz="3500" kern="1200"/>
            <a:t>Any complaint relating to the marking of a task can only be considered at the time the task result is given back. The process to follow is:</a:t>
          </a:r>
          <a:endParaRPr lang="en-US" sz="3500" kern="1200"/>
        </a:p>
      </dsp:txBody>
      <dsp:txXfrm>
        <a:off x="147927" y="153633"/>
        <a:ext cx="6501821" cy="2734445"/>
      </dsp:txXfrm>
    </dsp:sp>
    <dsp:sp modelId="{93028EB6-9420-49A3-9B3D-D8FD7AA712A4}">
      <dsp:nvSpPr>
        <dsp:cNvPr id="0" name=""/>
        <dsp:cNvSpPr/>
      </dsp:nvSpPr>
      <dsp:spPr>
        <a:xfrm>
          <a:off x="0" y="3036005"/>
          <a:ext cx="6797675" cy="260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discuss first with teacher - request a review of the mark;</a:t>
          </a:r>
        </a:p>
        <a:p>
          <a:pPr marL="228600" lvl="1" indent="-228600" algn="l" defTabSz="1200150">
            <a:lnSpc>
              <a:spcPct val="90000"/>
            </a:lnSpc>
            <a:spcBef>
              <a:spcPct val="0"/>
            </a:spcBef>
            <a:spcAft>
              <a:spcPct val="20000"/>
            </a:spcAft>
            <a:buChar char="•"/>
          </a:pPr>
          <a:r>
            <a:rPr lang="en-US" sz="2700" kern="1200"/>
            <a:t>if not satisfied, see Head Teacher;</a:t>
          </a:r>
        </a:p>
        <a:p>
          <a:pPr marL="228600" lvl="1" indent="-228600" algn="l" defTabSz="1200150">
            <a:lnSpc>
              <a:spcPct val="90000"/>
            </a:lnSpc>
            <a:spcBef>
              <a:spcPct val="0"/>
            </a:spcBef>
            <a:spcAft>
              <a:spcPct val="20000"/>
            </a:spcAft>
            <a:buChar char="•"/>
          </a:pPr>
          <a:r>
            <a:rPr lang="en-US" sz="2700" kern="1200"/>
            <a:t>if still not satisfied, see Deputy Principal of your year group;</a:t>
          </a:r>
        </a:p>
        <a:p>
          <a:pPr marL="228600" lvl="1" indent="-228600" algn="l" defTabSz="1200150">
            <a:lnSpc>
              <a:spcPct val="90000"/>
            </a:lnSpc>
            <a:spcBef>
              <a:spcPct val="0"/>
            </a:spcBef>
            <a:spcAft>
              <a:spcPct val="20000"/>
            </a:spcAft>
            <a:buChar char="•"/>
          </a:pPr>
          <a:r>
            <a:rPr lang="en-US" sz="2700" kern="1200"/>
            <a:t>if still not satisfied, see Principal.</a:t>
          </a:r>
        </a:p>
      </dsp:txBody>
      <dsp:txXfrm>
        <a:off x="0" y="3036005"/>
        <a:ext cx="6797675" cy="2608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F93EF-E424-4A92-90D8-157B64858F9B}">
      <dsp:nvSpPr>
        <dsp:cNvPr id="0" name=""/>
        <dsp:cNvSpPr/>
      </dsp:nvSpPr>
      <dsp:spPr>
        <a:xfrm>
          <a:off x="0" y="220131"/>
          <a:ext cx="6797675" cy="14718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sz="1700" kern="1200" dirty="0"/>
        </a:p>
      </dsp:txBody>
      <dsp:txXfrm>
        <a:off x="71850" y="291981"/>
        <a:ext cx="6653975" cy="1328160"/>
      </dsp:txXfrm>
    </dsp:sp>
    <dsp:sp modelId="{9A7DA1DC-6482-4F65-AF56-71D4E96DCE12}">
      <dsp:nvSpPr>
        <dsp:cNvPr id="0" name=""/>
        <dsp:cNvSpPr/>
      </dsp:nvSpPr>
      <dsp:spPr>
        <a:xfrm>
          <a:off x="0" y="1740951"/>
          <a:ext cx="6797675" cy="147186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warnings should not be a surprise to students since they will usually follow from in-class indications by the teacher that the student is at risk of failing to meet course requirements.</a:t>
          </a:r>
          <a:endParaRPr lang="en-US" sz="1700" kern="1200"/>
        </a:p>
      </dsp:txBody>
      <dsp:txXfrm>
        <a:off x="71850" y="1812801"/>
        <a:ext cx="6653975" cy="1328160"/>
      </dsp:txXfrm>
    </dsp:sp>
    <dsp:sp modelId="{A941CC5C-4B99-4D69-8DD9-ADC55D39AA46}">
      <dsp:nvSpPr>
        <dsp:cNvPr id="0" name=""/>
        <dsp:cNvSpPr/>
      </dsp:nvSpPr>
      <dsp:spPr>
        <a:xfrm>
          <a:off x="0" y="3212811"/>
          <a:ext cx="6797675" cy="221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If a student is at risk of not meeting course requirements, the teacher will send an N–Determination Warning letter.</a:t>
          </a:r>
        </a:p>
        <a:p>
          <a:pPr marL="114300" lvl="1" indent="-114300" algn="l" defTabSz="577850">
            <a:lnSpc>
              <a:spcPct val="90000"/>
            </a:lnSpc>
            <a:spcBef>
              <a:spcPct val="0"/>
            </a:spcBef>
            <a:spcAft>
              <a:spcPct val="20000"/>
            </a:spcAft>
            <a:buChar char="•"/>
          </a:pPr>
          <a:r>
            <a:rPr lang="en-US" sz="1300" kern="1200"/>
            <a:t>This letter will explain the nature of the problem, the consequences of an N-Determination and a re-scheduled date for the submission of the work that is incomplete or not attempted.</a:t>
          </a:r>
        </a:p>
        <a:p>
          <a:pPr marL="114300" lvl="1" indent="-114300" algn="l" defTabSz="577850">
            <a:lnSpc>
              <a:spcPct val="90000"/>
            </a:lnSpc>
            <a:spcBef>
              <a:spcPct val="0"/>
            </a:spcBef>
            <a:spcAft>
              <a:spcPct val="20000"/>
            </a:spcAft>
            <a:buChar char="•"/>
          </a:pPr>
          <a:r>
            <a:rPr lang="en-US" sz="1300" kern="1200"/>
            <a:t>The task must be completed and submitted by the re-scheduled date.</a:t>
          </a:r>
        </a:p>
        <a:p>
          <a:pPr marL="114300" lvl="1" indent="-114300" algn="l" defTabSz="577850">
            <a:lnSpc>
              <a:spcPct val="90000"/>
            </a:lnSpc>
            <a:spcBef>
              <a:spcPct val="0"/>
            </a:spcBef>
            <a:spcAft>
              <a:spcPct val="20000"/>
            </a:spcAft>
            <a:buChar char="•"/>
          </a:pPr>
          <a:r>
            <a:rPr lang="en-US" sz="1300" kern="1200"/>
            <a:t>Should the student not submit the task by the re-scheduled date, a second N–Determination Warning letter will be sent.</a:t>
          </a:r>
        </a:p>
        <a:p>
          <a:pPr marL="114300" lvl="1" indent="-114300" algn="l" defTabSz="577850">
            <a:lnSpc>
              <a:spcPct val="90000"/>
            </a:lnSpc>
            <a:spcBef>
              <a:spcPct val="0"/>
            </a:spcBef>
            <a:spcAft>
              <a:spcPct val="20000"/>
            </a:spcAft>
            <a:buChar char="•"/>
          </a:pPr>
          <a:r>
            <a:rPr lang="en-US" sz="1300" kern="1200"/>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sp:txBody>
      <dsp:txXfrm>
        <a:off x="0" y="3212811"/>
        <a:ext cx="6797675" cy="22169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6C327-4F94-4A41-80ED-9424E852EBE9}">
      <dsp:nvSpPr>
        <dsp:cNvPr id="0" name=""/>
        <dsp:cNvSpPr/>
      </dsp:nvSpPr>
      <dsp:spPr>
        <a:xfrm>
          <a:off x="0" y="3410021"/>
          <a:ext cx="6797675" cy="22373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AU" sz="1700" kern="1200"/>
            <a:t>Work placement is a mandatory HSC requirement of each framework course and for some other VET courses. For each course, a minimum number of hours are required in the workplace to enable students to progress towards the achievement of industry competencies and to practice skills acquired in the classroom or workshop. If you fail to undertake any mandatory work placement component of a VET course, it may be determined that you have not made a genuine attempt to complete course requirements.</a:t>
          </a:r>
          <a:endParaRPr lang="en-US" sz="1700" kern="1200"/>
        </a:p>
      </dsp:txBody>
      <dsp:txXfrm>
        <a:off x="0" y="3410021"/>
        <a:ext cx="6797675" cy="2237343"/>
      </dsp:txXfrm>
    </dsp:sp>
    <dsp:sp modelId="{E3BC2942-CFE0-40F6-8325-16AF94AA9D4A}">
      <dsp:nvSpPr>
        <dsp:cNvPr id="0" name=""/>
        <dsp:cNvSpPr/>
      </dsp:nvSpPr>
      <dsp:spPr>
        <a:xfrm rot="10800000">
          <a:off x="0" y="2547"/>
          <a:ext cx="6797675" cy="3441033"/>
        </a:xfrm>
        <a:prstGeom prst="upArrowCallou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AU" sz="1700" kern="1200"/>
            <a:t>The courses in the Vocational Education and Training (VET) Industry Curriculum Frameworks have been designed to deliver units of competency that are drawn from Industry Training Packages.</a:t>
          </a:r>
          <a:endParaRPr lang="en-US" sz="1700" kern="1200"/>
        </a:p>
      </dsp:txBody>
      <dsp:txXfrm rot="10800000">
        <a:off x="0" y="2547"/>
        <a:ext cx="6797675" cy="2235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you are absent from an examination and lodge an illness/misadventure appeal that is declined by the school, you will not receive an examination result in that course. This could mean that you may receive an N-Award Warning Letter for this course</a:t>
          </a:r>
          <a:endParaRPr lang="en-US" sz="2100" kern="1200"/>
        </a:p>
      </dsp:txBody>
      <dsp:txXfrm>
        <a:off x="88756" y="3883282"/>
        <a:ext cx="6620163" cy="1640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dirty="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3428"/>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4740"/>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42223"/>
          <a:ext cx="3522791" cy="1174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t>You must sit at the desk with the place card or examination paper showing your name and student number. The position of the desk may vary from session to session according to the accommodation and the requirements of the examination.</a:t>
          </a:r>
          <a:endParaRPr lang="en-US" sz="1400" kern="1200" dirty="0"/>
        </a:p>
      </dsp:txBody>
      <dsp:txXfrm>
        <a:off x="6245" y="2942223"/>
        <a:ext cx="3522791" cy="1174260"/>
      </dsp:txXfrm>
    </dsp:sp>
    <dsp:sp modelId="{A4DC6717-C5D9-4487-91D3-DC975B36DF20}">
      <dsp:nvSpPr>
        <dsp:cNvPr id="0" name=""/>
        <dsp:cNvSpPr/>
      </dsp:nvSpPr>
      <dsp:spPr>
        <a:xfrm>
          <a:off x="5272955" y="1434645"/>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675958"/>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59380"/>
          <a:ext cx="3970463" cy="1569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t>During reading time, you must not write, use any equipment including highlighters, or annotate your examination paper in any way.  For examinations where dictionaries are permitted, you may consult your dictionary during reading time.</a:t>
          </a:r>
          <a:endParaRPr lang="en-US" sz="1400" kern="1200" dirty="0"/>
        </a:p>
      </dsp:txBody>
      <dsp:txXfrm>
        <a:off x="3860125" y="2959380"/>
        <a:ext cx="3970463" cy="15693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1064817" y="254279"/>
          <a:ext cx="741972" cy="7419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611389" y="1417223"/>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begin writing until instructed to do so by the Examination Coordinator or supervisor;</a:t>
          </a:r>
        </a:p>
      </dsp:txBody>
      <dsp:txXfrm>
        <a:off x="611389" y="1417223"/>
        <a:ext cx="1648828" cy="1642387"/>
      </dsp:txXfrm>
    </dsp:sp>
    <dsp:sp modelId="{6544E8E7-69C0-498E-B157-16656A11ED4B}">
      <dsp:nvSpPr>
        <dsp:cNvPr id="0" name=""/>
        <dsp:cNvSpPr/>
      </dsp:nvSpPr>
      <dsp:spPr>
        <a:xfrm>
          <a:off x="3812378" y="280634"/>
          <a:ext cx="741972" cy="7419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2916220" y="1418668"/>
          <a:ext cx="257551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leave the examination room (except in an emergency) until one hour after the start of the examination. If you have to leave and want to return and resume the examination, you must be supervised while you are absent from the examination room;</a:t>
          </a:r>
        </a:p>
      </dsp:txBody>
      <dsp:txXfrm>
        <a:off x="2916220" y="1418668"/>
        <a:ext cx="2575518" cy="1642387"/>
      </dsp:txXfrm>
    </dsp:sp>
    <dsp:sp modelId="{F00F0714-6FAC-4BAE-8B8B-DA398AC9C659}">
      <dsp:nvSpPr>
        <dsp:cNvPr id="0" name=""/>
        <dsp:cNvSpPr/>
      </dsp:nvSpPr>
      <dsp:spPr>
        <a:xfrm>
          <a:off x="6299098" y="280634"/>
          <a:ext cx="741972" cy="7419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0C1A5E-9139-43B3-98B2-263EC5190777}">
      <dsp:nvSpPr>
        <dsp:cNvPr id="0" name=""/>
        <dsp:cNvSpPr/>
      </dsp:nvSpPr>
      <dsp:spPr>
        <a:xfrm>
          <a:off x="6024215" y="1425779"/>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leave the examination room during the last 15 minutes of the examination. </a:t>
          </a:r>
        </a:p>
      </dsp:txBody>
      <dsp:txXfrm>
        <a:off x="6024215" y="1425779"/>
        <a:ext cx="1648828" cy="1642387"/>
      </dsp:txXfrm>
    </dsp:sp>
    <dsp:sp modelId="{C92B9AF3-29F6-44A8-878D-3088C2448DDE}">
      <dsp:nvSpPr>
        <dsp:cNvPr id="0" name=""/>
        <dsp:cNvSpPr/>
      </dsp:nvSpPr>
      <dsp:spPr>
        <a:xfrm>
          <a:off x="1669735" y="3693467"/>
          <a:ext cx="741972" cy="7419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1122089" y="4533064"/>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Disturb the examination, you must remain seated and quiet;</a:t>
          </a:r>
        </a:p>
      </dsp:txBody>
      <dsp:txXfrm>
        <a:off x="1122089" y="4533064"/>
        <a:ext cx="1648828" cy="1642387"/>
      </dsp:txXfrm>
    </dsp:sp>
    <dsp:sp modelId="{5CF00D6B-67A1-4AAF-BDF6-5239B386A594}">
      <dsp:nvSpPr>
        <dsp:cNvPr id="0" name=""/>
        <dsp:cNvSpPr/>
      </dsp:nvSpPr>
      <dsp:spPr>
        <a:xfrm>
          <a:off x="5748463" y="3726291"/>
          <a:ext cx="741972" cy="7419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5340203" y="4615463"/>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remove an examination paper from the examination room.</a:t>
          </a:r>
        </a:p>
      </dsp:txBody>
      <dsp:txXfrm>
        <a:off x="5340203" y="4615463"/>
        <a:ext cx="1648828" cy="16423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B75D3-E120-4B2D-9122-87FC523EC984}" type="datetimeFigureOut">
              <a:rPr lang="en-AU" smtClean="0"/>
              <a:t>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B75D3-E120-4B2D-9122-87FC523EC984}" type="datetimeFigureOut">
              <a:rPr lang="en-AU" smtClean="0"/>
              <a:t>1/11/2022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B75D3-E120-4B2D-9122-87FC523EC984}" type="datetimeFigureOut">
              <a:rPr lang="en-AU" smtClean="0"/>
              <a:t>1/11/2022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1/11/2022</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1/11/2022</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1/11/2022</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hyperlink" Target="https://studentsonline.nesa.nsw.edu.a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3191654" y="4723600"/>
            <a:ext cx="6373223" cy="1463040"/>
          </a:xfrm>
        </p:spPr>
        <p:txBody>
          <a:bodyPr>
            <a:normAutofit/>
          </a:bodyPr>
          <a:lstStyle/>
          <a:p>
            <a:pPr algn="ctr"/>
            <a:r>
              <a:rPr lang="en-AU" sz="4400" b="1" dirty="0">
                <a:solidFill>
                  <a:schemeClr val="tx1"/>
                </a:solidFill>
              </a:rPr>
              <a:t>HSC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438" y="671360"/>
            <a:ext cx="7659123" cy="32503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dirty="0"/>
          </a:p>
        </p:txBody>
      </p:sp>
    </p:spTree>
    <p:extLst>
      <p:ext uri="{BB962C8B-B14F-4D97-AF65-F5344CB8AC3E}">
        <p14:creationId xmlns:p14="http://schemas.microsoft.com/office/powerpoint/2010/main" val="129959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dirty="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dirty="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dirty="0">
              <a:effectLst/>
              <a:latin typeface="Montserrat"/>
              <a:ea typeface="Calibri" panose="020F0502020204030204" pitchFamily="34" charset="0"/>
              <a:cs typeface="Times New Roman" panose="02020603050405020304" pitchFamily="18" charset="0"/>
            </a:endParaRPr>
          </a:p>
          <a:p>
            <a:pPr>
              <a:spcAft>
                <a:spcPts val="800"/>
              </a:spcAft>
            </a:pPr>
            <a:r>
              <a:rPr lang="en-AU" sz="1700" dirty="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dirty="0"/>
          </a:p>
        </p:txBody>
      </p:sp>
    </p:spTree>
    <p:extLst>
      <p:ext uri="{BB962C8B-B14F-4D97-AF65-F5344CB8AC3E}">
        <p14:creationId xmlns:p14="http://schemas.microsoft.com/office/powerpoint/2010/main" val="88486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Malpractice is required to be noted through Schools Online</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3243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198883823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040DF5-93BF-4FB6-AEA9-EB5CA434978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Timing of HSC Assessment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7B6B8A6-B531-491B-A0A0-7CE5F3D7BCD6}"/>
              </a:ext>
            </a:extLst>
          </p:cNvPr>
          <p:cNvSpPr>
            <a:spLocks noGrp="1"/>
          </p:cNvSpPr>
          <p:nvPr>
            <p:ph idx="1"/>
          </p:nvPr>
        </p:nvSpPr>
        <p:spPr>
          <a:xfrm>
            <a:off x="4742016" y="605896"/>
            <a:ext cx="6957614"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HSC Assessment may commence at the start of </a:t>
            </a:r>
            <a:r>
              <a:rPr lang="en-AU" b="1" dirty="0">
                <a:effectLst/>
                <a:latin typeface="Montserrat"/>
                <a:ea typeface="Calibri" panose="020F0502020204030204" pitchFamily="34" charset="0"/>
                <a:cs typeface="Times New Roman" panose="02020603050405020304" pitchFamily="18" charset="0"/>
              </a:rPr>
              <a:t>Week </a:t>
            </a:r>
            <a:r>
              <a:rPr lang="en-AU" b="1" dirty="0">
                <a:latin typeface="Montserrat"/>
                <a:ea typeface="Calibri" panose="020F0502020204030204" pitchFamily="34" charset="0"/>
                <a:cs typeface="Times New Roman" panose="02020603050405020304" pitchFamily="18" charset="0"/>
              </a:rPr>
              <a:t>4</a:t>
            </a:r>
            <a:r>
              <a:rPr lang="en-AU" b="1" dirty="0">
                <a:effectLst/>
                <a:latin typeface="Montserrat"/>
                <a:ea typeface="Calibri" panose="020F0502020204030204" pitchFamily="34" charset="0"/>
                <a:cs typeface="Times New Roman" panose="02020603050405020304" pitchFamily="18" charset="0"/>
              </a:rPr>
              <a:t> Term 4</a:t>
            </a:r>
            <a:r>
              <a:rPr lang="en-AU" dirty="0">
                <a:effectLst/>
                <a:latin typeface="Montserrat"/>
                <a:ea typeface="Calibri" panose="020F0502020204030204" pitchFamily="34" charset="0"/>
                <a:cs typeface="Times New Roman" panose="02020603050405020304" pitchFamily="18" charset="0"/>
              </a:rPr>
              <a:t>, although coursework requirements must be met from the start of Term 4. Every effort will be made to minimise the coincidence of assessment tasks across subjects, however some may be inevitable and students should allow for this in their planning and management.</a:t>
            </a:r>
          </a:p>
          <a:p>
            <a:pPr>
              <a:spcAft>
                <a:spcPts val="800"/>
              </a:spcAft>
            </a:pPr>
            <a:r>
              <a:rPr lang="en-AU" dirty="0">
                <a:effectLst/>
                <a:latin typeface="Montserrat"/>
                <a:ea typeface="Calibri" panose="020F0502020204030204" pitchFamily="34" charset="0"/>
                <a:cs typeface="Times New Roman" panose="02020603050405020304" pitchFamily="18" charset="0"/>
              </a:rPr>
              <a:t> </a:t>
            </a:r>
          </a:p>
          <a:p>
            <a:pPr>
              <a:spcAft>
                <a:spcPts val="800"/>
              </a:spcAft>
            </a:pPr>
            <a:r>
              <a:rPr lang="en-AU" dirty="0">
                <a:effectLst/>
                <a:latin typeface="Montserrat"/>
                <a:ea typeface="Calibri" panose="020F0502020204030204" pitchFamily="34" charset="0"/>
                <a:cs typeface="Times New Roman" panose="02020603050405020304" pitchFamily="18" charset="0"/>
              </a:rPr>
              <a:t>No class-based assessment tasks will be held in the week before major examinations.</a:t>
            </a:r>
          </a:p>
          <a:p>
            <a:endParaRPr lang="en-AU" dirty="0"/>
          </a:p>
        </p:txBody>
      </p:sp>
    </p:spTree>
    <p:extLst>
      <p:ext uri="{BB962C8B-B14F-4D97-AF65-F5344CB8AC3E}">
        <p14:creationId xmlns:p14="http://schemas.microsoft.com/office/powerpoint/2010/main" val="253650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4CA2C5D-EC21-4637-B29E-7835D5CC155C}"/>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Appealing Marks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D418344-3F55-4F70-81C1-5C98D57271A8}"/>
              </a:ext>
            </a:extLst>
          </p:cNvPr>
          <p:cNvGraphicFramePr>
            <a:graphicFrameLocks noGrp="1"/>
          </p:cNvGraphicFramePr>
          <p:nvPr>
            <p:ph idx="1"/>
            <p:extLst>
              <p:ext uri="{D42A27DB-BD31-4B8C-83A1-F6EECF244321}">
                <p14:modId xmlns:p14="http://schemas.microsoft.com/office/powerpoint/2010/main" val="239285678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50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84F17B9-3C5E-4B50-B41C-5B0CF1B3C9A7}"/>
              </a:ext>
            </a:extLst>
          </p:cNvPr>
          <p:cNvSpPr>
            <a:spLocks noGrp="1"/>
          </p:cNvSpPr>
          <p:nvPr>
            <p:ph type="title"/>
          </p:nvPr>
        </p:nvSpPr>
        <p:spPr>
          <a:xfrm>
            <a:off x="492370" y="605896"/>
            <a:ext cx="3219010" cy="5646208"/>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 Determination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0DD121-D644-4143-A88B-38F18D820E3E}"/>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An N-Determination is a decision by the Principal that you have not met the requirements of a particular course and do not merit accreditation of the subject in your HSC results. If you receive an N-Determination in an HSC Course and this course is part of your required pattern of study, you may have your HSC withheld until you satisfy requirements. If you are at risk of not meeting course requirements, teachers must send you written notification. This will explain the nature of the problem and the consequences of an N-Determination.</a:t>
            </a:r>
          </a:p>
          <a:p>
            <a:endParaRPr lang="en-AU" dirty="0"/>
          </a:p>
        </p:txBody>
      </p:sp>
    </p:spTree>
    <p:extLst>
      <p:ext uri="{BB962C8B-B14F-4D97-AF65-F5344CB8AC3E}">
        <p14:creationId xmlns:p14="http://schemas.microsoft.com/office/powerpoint/2010/main" val="413165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65CCF31-952B-412C-9DBA-C975DCEB7A55}"/>
              </a:ext>
            </a:extLst>
          </p:cNvPr>
          <p:cNvSpPr>
            <a:spLocks noGrp="1"/>
          </p:cNvSpPr>
          <p:nvPr>
            <p:ph type="title"/>
          </p:nvPr>
        </p:nvSpPr>
        <p:spPr>
          <a:xfrm>
            <a:off x="492369" y="516835"/>
            <a:ext cx="3234899" cy="5772840"/>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N-Determination Warnings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332F648-B07A-4793-B299-D6B77C4E832A}"/>
              </a:ext>
            </a:extLst>
          </p:cNvPr>
          <p:cNvGraphicFramePr>
            <a:graphicFrameLocks noGrp="1"/>
          </p:cNvGraphicFramePr>
          <p:nvPr>
            <p:ph idx="1"/>
            <p:extLst>
              <p:ext uri="{D42A27DB-BD31-4B8C-83A1-F6EECF244321}">
                <p14:modId xmlns:p14="http://schemas.microsoft.com/office/powerpoint/2010/main" val="262481683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260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descr="Image of the N Award Warning Notification ">
            <a:extLst>
              <a:ext uri="{FF2B5EF4-FFF2-40B4-BE49-F238E27FC236}">
                <a16:creationId xmlns:a16="http://schemas.microsoft.com/office/drawing/2014/main" id="{2167DAAE-FDB9-4440-BF98-9602DCAC8E4F}"/>
              </a:ext>
            </a:extLst>
          </p:cNvPr>
          <p:cNvGrpSpPr/>
          <p:nvPr/>
        </p:nvGrpSpPr>
        <p:grpSpPr>
          <a:xfrm>
            <a:off x="4513664" y="1418308"/>
            <a:ext cx="7435459" cy="4871367"/>
            <a:chOff x="0" y="0"/>
            <a:chExt cx="7188200" cy="4591050"/>
          </a:xfrm>
        </p:grpSpPr>
        <p:pic>
          <p:nvPicPr>
            <p:cNvPr id="20" name="Picture 19">
              <a:extLst>
                <a:ext uri="{FF2B5EF4-FFF2-40B4-BE49-F238E27FC236}">
                  <a16:creationId xmlns:a16="http://schemas.microsoft.com/office/drawing/2014/main" id="{97EA8181-B5B8-4873-9776-7D1590D350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7300" y="0"/>
              <a:ext cx="3390900" cy="4538980"/>
            </a:xfrm>
            <a:prstGeom prst="rect">
              <a:avLst/>
            </a:prstGeom>
            <a:noFill/>
          </p:spPr>
        </p:pic>
        <p:pic>
          <p:nvPicPr>
            <p:cNvPr id="21" name="Picture 20">
              <a:extLst>
                <a:ext uri="{FF2B5EF4-FFF2-40B4-BE49-F238E27FC236}">
                  <a16:creationId xmlns:a16="http://schemas.microsoft.com/office/drawing/2014/main" id="{F153F80E-CA3B-47F2-8CE2-6E866C85D0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505200" cy="4591050"/>
            </a:xfrm>
            <a:prstGeom prst="rect">
              <a:avLst/>
            </a:prstGeom>
            <a:noFill/>
          </p:spPr>
        </p:pic>
      </p:gr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N Award Warning Letter</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8401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81DD600-F8FE-4F48-BAF2-05BC4CF9E13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Work Placement</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E8E3DBA-6E18-4722-A389-8B10424B4EDD}"/>
              </a:ext>
            </a:extLst>
          </p:cNvPr>
          <p:cNvGraphicFramePr>
            <a:graphicFrameLocks noGrp="1"/>
          </p:cNvGraphicFramePr>
          <p:nvPr>
            <p:ph idx="1"/>
            <p:extLst>
              <p:ext uri="{D42A27DB-BD31-4B8C-83A1-F6EECF244321}">
                <p14:modId xmlns:p14="http://schemas.microsoft.com/office/powerpoint/2010/main" val="175981422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83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A51F01-D3A9-4B93-B9BB-D05D4C4CB3A5}"/>
              </a:ext>
            </a:extLst>
          </p:cNvPr>
          <p:cNvSpPr>
            <a:spLocks noGrp="1"/>
          </p:cNvSpPr>
          <p:nvPr>
            <p:ph type="title"/>
          </p:nvPr>
        </p:nvSpPr>
        <p:spPr>
          <a:xfrm>
            <a:off x="492370" y="605896"/>
            <a:ext cx="3084844" cy="5646208"/>
          </a:xfrm>
        </p:spPr>
        <p:txBody>
          <a:bodyPr anchor="ctr">
            <a:normAutofit/>
          </a:bodyPr>
          <a:lstStyle/>
          <a:p>
            <a:r>
              <a:rPr lang="en-AU" sz="3600" b="1">
                <a:solidFill>
                  <a:srgbClr val="FFFFFF"/>
                </a:solidFill>
              </a:rPr>
              <a:t>Students online</a:t>
            </a:r>
          </a:p>
        </p:txBody>
      </p:sp>
      <p:sp>
        <p:nvSpPr>
          <p:cNvPr id="14" name="Rectangle 1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8C7D23F-E19D-4845-95E0-D94672938C18}"/>
              </a:ext>
            </a:extLst>
          </p:cNvPr>
          <p:cNvSpPr>
            <a:spLocks noGrp="1"/>
          </p:cNvSpPr>
          <p:nvPr>
            <p:ph idx="1"/>
          </p:nvPr>
        </p:nvSpPr>
        <p:spPr>
          <a:xfrm>
            <a:off x="4742016" y="605896"/>
            <a:ext cx="6413663" cy="5646208"/>
          </a:xfrm>
        </p:spPr>
        <p:txBody>
          <a:bodyPr anchor="ctr">
            <a:normAutofit/>
          </a:bodyPr>
          <a:lstStyle/>
          <a:p>
            <a:r>
              <a:rPr lang="en-AU" altLang="en-US" dirty="0"/>
              <a:t>Students Online </a:t>
            </a:r>
            <a:r>
              <a:rPr lang="en-AU" altLang="en-US" u="sng" dirty="0">
                <a:hlinkClick r:id="rId2"/>
              </a:rPr>
              <a:t>https://studentsonline.nesa.nsw.edu.au/</a:t>
            </a:r>
            <a:r>
              <a:rPr lang="en-AU" altLang="en-US" dirty="0"/>
              <a:t> is the NESA site where students access their individual enrolment details and results as well as information about study from Year 10 to the HSC.</a:t>
            </a:r>
          </a:p>
          <a:p>
            <a:r>
              <a:rPr lang="en-AU" dirty="0"/>
              <a:t>It is important that you check this regularly as you will be receiving messages from NESA regarding the following:</a:t>
            </a:r>
          </a:p>
          <a:p>
            <a:pPr>
              <a:buFont typeface="Arial" panose="020B0604020202020204" pitchFamily="34" charset="0"/>
              <a:buChar char="•"/>
            </a:pPr>
            <a:r>
              <a:rPr lang="en-AU" dirty="0"/>
              <a:t>You need to make sure your personal information is up to date </a:t>
            </a:r>
            <a:r>
              <a:rPr lang="en-AU" dirty="0" err="1"/>
              <a:t>eg</a:t>
            </a:r>
            <a:r>
              <a:rPr lang="en-AU" dirty="0"/>
              <a:t> address, DOB</a:t>
            </a:r>
          </a:p>
          <a:p>
            <a:pPr>
              <a:buFont typeface="Arial" panose="020B0604020202020204" pitchFamily="34" charset="0"/>
              <a:buChar char="•"/>
            </a:pPr>
            <a:r>
              <a:rPr lang="en-AU" dirty="0"/>
              <a:t>HSC timetable</a:t>
            </a:r>
          </a:p>
          <a:p>
            <a:pPr>
              <a:buFont typeface="Arial" panose="020B0604020202020204" pitchFamily="34" charset="0"/>
              <a:buChar char="•"/>
            </a:pPr>
            <a:r>
              <a:rPr lang="en-AU" dirty="0"/>
              <a:t>HSC due dates for major works</a:t>
            </a:r>
          </a:p>
          <a:p>
            <a:pPr>
              <a:buFont typeface="Arial" panose="020B0604020202020204" pitchFamily="34" charset="0"/>
              <a:buChar char="•"/>
            </a:pPr>
            <a:r>
              <a:rPr lang="en-AU" dirty="0"/>
              <a:t>HSC results (you can choose how you wish to receive these results)</a:t>
            </a:r>
          </a:p>
          <a:p>
            <a:endParaRPr lang="en-AU" dirty="0"/>
          </a:p>
        </p:txBody>
      </p:sp>
    </p:spTree>
    <p:extLst>
      <p:ext uri="{BB962C8B-B14F-4D97-AF65-F5344CB8AC3E}">
        <p14:creationId xmlns:p14="http://schemas.microsoft.com/office/powerpoint/2010/main" val="157831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dirty="0">
                <a:effectLst/>
                <a:latin typeface="Montserrat"/>
                <a:ea typeface="Calibri" panose="020F0502020204030204" pitchFamily="34" charset="0"/>
                <a:cs typeface="Times New Roman" panose="02020603050405020304" pitchFamily="18" charset="0"/>
              </a:rPr>
              <a:t>Disability provisions in the HSC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dirty="0">
              <a:effectLst/>
              <a:latin typeface="Montserrat"/>
              <a:ea typeface="Calibri" panose="020F0502020204030204" pitchFamily="34" charset="0"/>
              <a:cs typeface="Times New Roman" panose="02020603050405020304" pitchFamily="18" charset="0"/>
            </a:endParaRPr>
          </a:p>
          <a:p>
            <a:pPr>
              <a:spcAft>
                <a:spcPts val="800"/>
              </a:spcAft>
            </a:pPr>
            <a:r>
              <a:rPr lang="en-AU" sz="1600" dirty="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dirty="0" err="1">
                <a:effectLst/>
                <a:latin typeface="Montserrat"/>
                <a:ea typeface="Calibri" panose="020F0502020204030204" pitchFamily="34" charset="0"/>
                <a:cs typeface="Times New Roman" panose="02020603050405020304" pitchFamily="18" charset="0"/>
              </a:rPr>
              <a:t>eg</a:t>
            </a:r>
            <a:r>
              <a:rPr lang="en-AU" sz="1600" dirty="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dirty="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dirty="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dirty="0">
              <a:effectLst/>
              <a:latin typeface="Montserrat"/>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241363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14290963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1505804261"/>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During Written Examinations :</a:t>
            </a:r>
            <a:br>
              <a:rPr lang="en-AU" sz="3600" dirty="0">
                <a:solidFill>
                  <a:srgbClr val="FFFFFF"/>
                </a:solidFill>
              </a:rPr>
            </a:br>
            <a:br>
              <a:rPr lang="en-AU" sz="3600" dirty="0">
                <a:solidFill>
                  <a:srgbClr val="FFFFFF"/>
                </a:solidFill>
              </a:rPr>
            </a:br>
            <a:r>
              <a:rPr lang="en-AU" sz="3600" dirty="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d</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3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1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on</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3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1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caref</a:t>
            </a:r>
            <a:r>
              <a:rPr lang="en-US" sz="1900" spc="-30">
                <a:effectLst/>
                <a:latin typeface="Montserrat"/>
                <a:ea typeface="Times New Roman" panose="02020603050405020304" pitchFamily="18" charset="0"/>
                <a:cs typeface="Times New Roman" panose="02020603050405020304" pitchFamily="18" charset="0"/>
              </a:rPr>
              <a:t>ul</a:t>
            </a:r>
            <a:r>
              <a:rPr lang="en-US" sz="1900" spc="25">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ll</a:t>
            </a:r>
            <a:r>
              <a:rPr lang="en-US" sz="1900" spc="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3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ll</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qu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r>
              <a:rPr lang="en-US" sz="1900" spc="35">
                <a:effectLst/>
                <a:latin typeface="Montserrat"/>
                <a:ea typeface="Times New Roman" panose="02020603050405020304" pitchFamily="18" charset="0"/>
                <a:cs typeface="Times New Roman" panose="02020603050405020304" pitchFamily="18" charset="0"/>
              </a:rPr>
              <a:t> The </a:t>
            </a:r>
            <a:r>
              <a:rPr lang="en-US" sz="1900" spc="-30">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a:t>
            </a:r>
            <a:r>
              <a:rPr lang="en-US" sz="1900" spc="-25">
                <a:effectLst/>
                <a:latin typeface="Montserrat"/>
                <a:ea typeface="Times New Roman" panose="02020603050405020304" pitchFamily="18" charset="0"/>
                <a:cs typeface="Times New Roman" panose="02020603050405020304" pitchFamily="18" charset="0"/>
              </a:rPr>
              <a:t>o</a:t>
            </a:r>
            <a:r>
              <a:rPr lang="en-US" sz="1900" spc="-30">
                <a:effectLst/>
                <a:latin typeface="Montserrat"/>
                <a:ea typeface="Times New Roman" panose="02020603050405020304" pitchFamily="18" charset="0"/>
                <a:cs typeface="Times New Roman" panose="02020603050405020304" pitchFamily="18" charset="0"/>
              </a:rPr>
              <a:t>n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din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tor</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a:t>
            </a:r>
            <a:r>
              <a:rPr lang="en-US" sz="1900" spc="15">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14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e</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a:t>
            </a:r>
            <a:r>
              <a:rPr lang="en-US" sz="1900" spc="1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mitt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int</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t</a:t>
            </a:r>
            <a:r>
              <a:rPr lang="en-US" sz="1900" spc="1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x</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min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qu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or</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 </a:t>
            </a: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 q</a:t>
            </a:r>
            <a:r>
              <a:rPr lang="en-US" sz="1900" spc="10">
                <a:effectLst/>
                <a:latin typeface="Montserrat"/>
                <a:ea typeface="Times New Roman" panose="02020603050405020304" pitchFamily="18" charset="0"/>
                <a:cs typeface="Times New Roman" panose="02020603050405020304" pitchFamily="18" charset="0"/>
              </a:rPr>
              <a:t>u</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stions.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a:t>
            </a:r>
            <a:r>
              <a:rPr lang="en-US" sz="1900" spc="10">
                <a:effectLst/>
                <a:latin typeface="Montserrat"/>
                <a:ea typeface="Times New Roman" panose="02020603050405020304" pitchFamily="18" charset="0"/>
                <a:cs typeface="Times New Roman" panose="02020603050405020304" pitchFamily="18" charset="0"/>
              </a:rPr>
              <a:t>u</a:t>
            </a:r>
            <a:r>
              <a:rPr lang="en-US" sz="1900" spc="-30">
                <a:effectLst/>
                <a:latin typeface="Montserrat"/>
                <a:ea typeface="Times New Roman" panose="02020603050405020304" pitchFamily="18" charset="0"/>
                <a:cs typeface="Times New Roman" panose="02020603050405020304" pitchFamily="18" charset="0"/>
              </a:rPr>
              <a:t>r n</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me on</a:t>
            </a:r>
            <a:r>
              <a:rPr lang="en-US" sz="1900" spc="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ll</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15">
                <a:effectLst/>
                <a:latin typeface="Montserrat"/>
                <a:ea typeface="Times New Roman" panose="02020603050405020304" pitchFamily="18" charset="0"/>
                <a:cs typeface="Times New Roman" panose="02020603050405020304" pitchFamily="18" charset="0"/>
              </a:rPr>
              <a:t>c</a:t>
            </a:r>
            <a:r>
              <a:rPr lang="en-US" sz="1900" spc="15">
                <a:effectLst/>
                <a:latin typeface="Montserrat"/>
                <a:ea typeface="Times New Roman" panose="02020603050405020304" pitchFamily="18" charset="0"/>
                <a:cs typeface="Times New Roman" panose="02020603050405020304" pitchFamily="18" charset="0"/>
              </a:rPr>
              <a:t>i</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a:t>
            </a:r>
            <a:r>
              <a:rPr lang="en-US" sz="1900" spc="6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 books</a:t>
            </a:r>
            <a:r>
              <a:rPr lang="en-US" sz="1900" spc="5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
                <a:effectLst/>
                <a:latin typeface="Montserrat"/>
                <a:ea typeface="Times New Roman" panose="02020603050405020304" pitchFamily="18" charset="0"/>
                <a:cs typeface="Times New Roman" panose="02020603050405020304" pitchFamily="18" charset="0"/>
              </a:rPr>
              <a:t>s</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sh</a:t>
            </a:r>
            <a:r>
              <a:rPr lang="en-US" sz="1900" spc="-5">
                <a:effectLst/>
                <a:latin typeface="Montserrat"/>
                <a:ea typeface="Times New Roman" panose="02020603050405020304" pitchFamily="18" charset="0"/>
                <a:cs typeface="Times New Roman" panose="02020603050405020304" pitchFamily="18" charset="0"/>
              </a:rPr>
              <a:t>e</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6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unl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ss 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in</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m</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tion is p</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int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refe</a:t>
            </a:r>
            <a:r>
              <a:rPr lang="en-US" sz="1900" spc="10">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b</a:t>
            </a:r>
            <a:r>
              <a:rPr lang="en-US" sz="1900" spc="5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a:t>
            </a:r>
            <a:r>
              <a:rPr lang="en-US" sz="1900" spc="26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with bl</a:t>
            </a:r>
            <a:r>
              <a:rPr lang="en-US" sz="1900" spc="5">
                <a:effectLst/>
                <a:latin typeface="Montserrat"/>
                <a:ea typeface="Times New Roman" panose="02020603050405020304" pitchFamily="18" charset="0"/>
                <a:cs typeface="Times New Roman" panose="02020603050405020304" pitchFamily="18" charset="0"/>
              </a:rPr>
              <a:t>a</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k</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but blue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a:t>
            </a:r>
            <a:r>
              <a:rPr lang="en-US" sz="1900" spc="-10">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s</a:t>
            </a:r>
            <a:r>
              <a:rPr lang="en-US" sz="1900" spc="1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lso</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acce</a:t>
            </a:r>
            <a:r>
              <a:rPr lang="en-US" sz="1900" spc="-10">
                <a:effectLst/>
                <a:latin typeface="Montserrat"/>
                <a:ea typeface="Times New Roman" panose="02020603050405020304" pitchFamily="18" charset="0"/>
                <a:cs typeface="Times New Roman" panose="02020603050405020304" pitchFamily="18" charset="0"/>
              </a:rPr>
              <a:t>p</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bl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10">
                <a:effectLst/>
                <a:latin typeface="Montserrat"/>
                <a:ea typeface="Times New Roman" panose="02020603050405020304" pitchFamily="18" charset="0"/>
                <a:cs typeface="Times New Roman" panose="02020603050405020304" pitchFamily="18" charset="0"/>
              </a:rPr>
              <a:t>n</a:t>
            </a:r>
            <a:r>
              <a:rPr lang="en-US" sz="1900" spc="-5">
                <a:effectLst/>
                <a:latin typeface="Montserrat"/>
                <a:ea typeface="Times New Roman" panose="02020603050405020304" pitchFamily="18" charset="0"/>
                <a:cs typeface="Times New Roman" panose="02020603050405020304" pitchFamily="18" charset="0"/>
              </a:rPr>
              <a:t>c</a:t>
            </a:r>
            <a:r>
              <a:rPr lang="en-US" sz="1900" spc="-10">
                <a:effectLst/>
                <a:latin typeface="Montserrat"/>
                <a:ea typeface="Times New Roman" panose="02020603050405020304" pitchFamily="18" charset="0"/>
                <a:cs typeface="Times New Roman" panose="02020603050405020304" pitchFamily="18" charset="0"/>
              </a:rPr>
              <a:t>i</a:t>
            </a:r>
            <a:r>
              <a:rPr lang="en-US" sz="1900" spc="-30">
                <a:effectLst/>
                <a:latin typeface="Montserrat"/>
                <a:ea typeface="Times New Roman" panose="02020603050405020304" pitchFamily="18" charset="0"/>
                <a:cs typeface="Times New Roman" panose="02020603050405020304" pitchFamily="18" charset="0"/>
              </a:rPr>
              <a:t>ls </a:t>
            </a:r>
            <a:r>
              <a:rPr lang="en-US" sz="1900" spc="15">
                <a:effectLst/>
                <a:latin typeface="Montserrat"/>
                <a:ea typeface="Times New Roman" panose="02020603050405020304" pitchFamily="18" charset="0"/>
                <a:cs typeface="Times New Roman" panose="02020603050405020304" pitchFamily="18" charset="0"/>
              </a:rPr>
              <a:t>may</a:t>
            </a:r>
            <a:r>
              <a:rPr lang="en-US" sz="1900" spc="250">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e</a:t>
            </a:r>
            <a:r>
              <a:rPr lang="en-US" sz="1900" spc="2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 on</a:t>
            </a:r>
            <a:r>
              <a:rPr lang="en-US" sz="1900" spc="5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 w</a:t>
            </a:r>
            <a:r>
              <a:rPr lang="en-US" sz="1900" spc="1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instructed.</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m</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ke</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e</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180">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a:t>
            </a:r>
            <a:r>
              <a:rPr lang="en-US" sz="1900" spc="14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a:t>
            </a:r>
            <a:r>
              <a:rPr lang="en-US" sz="1900" spc="15">
                <a:effectLst/>
                <a:latin typeface="Montserrat"/>
                <a:ea typeface="Times New Roman" panose="02020603050405020304" pitchFamily="18" charset="0"/>
                <a:cs typeface="Times New Roman" panose="02020603050405020304" pitchFamily="18" charset="0"/>
              </a:rPr>
              <a:t>t</a:t>
            </a:r>
            <a:r>
              <a:rPr lang="en-US" sz="1900" spc="-30">
                <a:effectLst/>
                <a:latin typeface="Montserrat"/>
                <a:ea typeface="Times New Roman" panose="02020603050405020304" pitchFamily="18" charset="0"/>
                <a:cs typeface="Times New Roman" panose="02020603050405020304" pitchFamily="18" charset="0"/>
              </a:rPr>
              <a:t>e</a:t>
            </a:r>
            <a:r>
              <a:rPr lang="en-US" sz="1900" spc="175">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our</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s</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a:t>
            </a:r>
            <a:r>
              <a:rPr lang="en-US" sz="1900" spc="14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10">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a:t>
            </a:r>
            <a:r>
              <a:rPr lang="en-US" sz="1900" spc="14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a:t>
            </a:r>
            <a:r>
              <a:rPr lang="en-US" sz="1900" spc="1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14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If</a:t>
            </a:r>
            <a:r>
              <a:rPr lang="en-US" sz="1900" spc="175">
                <a:effectLst/>
                <a:latin typeface="Montserrat"/>
                <a:ea typeface="Times New Roman" panose="02020603050405020304" pitchFamily="18" charset="0"/>
                <a:cs typeface="Times New Roman" panose="02020603050405020304" pitchFamily="18" charset="0"/>
              </a:rPr>
              <a:t> </a:t>
            </a:r>
            <a:r>
              <a:rPr lang="en-US" sz="1900" spc="-50">
                <a:effectLst/>
                <a:latin typeface="Montserrat"/>
                <a:ea typeface="Times New Roman" panose="02020603050405020304" pitchFamily="18" charset="0"/>
                <a:cs typeface="Times New Roman" panose="02020603050405020304" pitchFamily="18" charset="0"/>
              </a:rPr>
              <a:t>y</a:t>
            </a:r>
            <a:r>
              <a:rPr lang="en-US" sz="1900" spc="10">
                <a:effectLst/>
                <a:latin typeface="Montserrat"/>
                <a:ea typeface="Times New Roman" panose="02020603050405020304" pitchFamily="18" charset="0"/>
                <a:cs typeface="Times New Roman" panose="02020603050405020304" pitchFamily="18" charset="0"/>
              </a:rPr>
              <a:t>o</a:t>
            </a:r>
            <a:r>
              <a:rPr lang="en-US" sz="1900" spc="-30">
                <a:effectLst/>
                <a:latin typeface="Montserrat"/>
                <a:ea typeface="Times New Roman" panose="02020603050405020304" pitchFamily="18" charset="0"/>
                <a:cs typeface="Times New Roman" panose="02020603050405020304" pitchFamily="18" charset="0"/>
              </a:rPr>
              <a:t>u</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1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 in</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o</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 book</a:t>
            </a:r>
            <a:r>
              <a:rPr lang="en-US" sz="1900" spc="15">
                <a:effectLst/>
                <a:latin typeface="Montserrat"/>
                <a:ea typeface="Times New Roman" panose="02020603050405020304" pitchFamily="18" charset="0"/>
                <a:cs typeface="Times New Roman" panose="02020603050405020304" pitchFamily="18" charset="0"/>
              </a:rPr>
              <a:t>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ll</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10">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a:t>
            </a:r>
            <a:r>
              <a:rPr lang="en-US" sz="1900" spc="3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nd</a:t>
            </a:r>
            <a:r>
              <a:rPr lang="en-US" sz="1900" spc="3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2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on</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5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fr</a:t>
            </a:r>
            <a:r>
              <a:rPr lang="en-US" sz="1900" spc="-30">
                <a:effectLst/>
                <a:latin typeface="Montserrat"/>
                <a:ea typeface="Times New Roman" panose="02020603050405020304" pitchFamily="18" charset="0"/>
                <a:cs typeface="Times New Roman" panose="02020603050405020304" pitchFamily="18" charset="0"/>
              </a:rPr>
              <a:t>ont</a:t>
            </a:r>
            <a:r>
              <a:rPr lang="en-US" sz="1900" spc="4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d</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a</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k</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of</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both</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ts 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7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nsw</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s</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ee</a:t>
            </a:r>
            <a:r>
              <a:rPr lang="en-US" sz="1900" spc="-30">
                <a:effectLst/>
                <a:latin typeface="Montserrat"/>
                <a:ea typeface="Times New Roman" panose="02020603050405020304" pitchFamily="18" charset="0"/>
                <a:cs typeface="Times New Roman" panose="02020603050405020304" pitchFamily="18" charset="0"/>
              </a:rPr>
              <a:t>n</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a:t>
            </a:r>
            <a:r>
              <a:rPr lang="en-US" sz="1900" spc="15">
                <a:effectLst/>
                <a:latin typeface="Montserrat"/>
                <a:ea typeface="Times New Roman" panose="02020603050405020304" pitchFamily="18" charset="0"/>
                <a:cs typeface="Times New Roman" panose="02020603050405020304" pitchFamily="18" charset="0"/>
              </a:rPr>
              <a:t>t</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1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ong</a:t>
            </a:r>
            <a:r>
              <a:rPr lang="en-US" sz="1900" spc="14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ookl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1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Do</a:t>
            </a:r>
            <a:r>
              <a:rPr lang="en-US" sz="1900" spc="15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not</a:t>
            </a:r>
            <a:r>
              <a:rPr lang="en-US" sz="1900" spc="17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r</a:t>
            </a:r>
            <a:r>
              <a:rPr lang="en-US" sz="1900" spc="-1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ite</a:t>
            </a:r>
            <a:r>
              <a:rPr lang="en-US" sz="1900" spc="185">
                <a:effectLst/>
                <a:latin typeface="Montserrat"/>
                <a:ea typeface="Times New Roman" panose="02020603050405020304" pitchFamily="18" charset="0"/>
                <a:cs typeface="Times New Roman" panose="02020603050405020304" pitchFamily="18" charset="0"/>
              </a:rPr>
              <a:t> </a:t>
            </a:r>
            <a:r>
              <a:rPr lang="en-US" sz="1900" spc="-35">
                <a:effectLst/>
                <a:latin typeface="Montserrat"/>
                <a:ea typeface="Times New Roman" panose="02020603050405020304" pitchFamily="18" charset="0"/>
                <a:cs typeface="Times New Roman" panose="02020603050405020304" pitchFamily="18" charset="0"/>
              </a:rPr>
              <a:t>y</a:t>
            </a:r>
            <a:r>
              <a:rPr lang="en-US" sz="1900" spc="-30">
                <a:effectLst/>
                <a:latin typeface="Montserrat"/>
                <a:ea typeface="Times New Roman" panose="02020603050405020304" pitchFamily="18" charset="0"/>
                <a:cs typeface="Times New Roman" panose="02020603050405020304" pitchFamily="18" charset="0"/>
              </a:rPr>
              <a:t>our</a:t>
            </a:r>
            <a:r>
              <a:rPr lang="en-US" sz="1900" spc="15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n</a:t>
            </a:r>
            <a:r>
              <a:rPr lang="en-US" sz="1900" spc="15">
                <a:effectLst/>
                <a:latin typeface="Montserrat"/>
                <a:ea typeface="Times New Roman" panose="02020603050405020304" pitchFamily="18" charset="0"/>
                <a:cs typeface="Times New Roman" panose="02020603050405020304" pitchFamily="18" charset="0"/>
              </a:rPr>
              <a:t>s</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a:effectLst/>
                <a:latin typeface="Montserrat"/>
                <a:ea typeface="Times New Roman" panose="02020603050405020304" pitchFamily="18" charset="0"/>
                <a:cs typeface="Times New Roman" panose="02020603050405020304" pitchFamily="18" charset="0"/>
              </a:rPr>
              <a:t>stop w</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iting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imm</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di</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40">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y</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wh</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told to do so </a:t>
            </a:r>
            <a:r>
              <a:rPr lang="en-US" sz="1900" spc="25">
                <a:effectLst/>
                <a:latin typeface="Montserrat"/>
                <a:ea typeface="Times New Roman" panose="02020603050405020304" pitchFamily="18" charset="0"/>
                <a:cs typeface="Times New Roman" panose="02020603050405020304" pitchFamily="18" charset="0"/>
              </a:rPr>
              <a:t>b</a:t>
            </a:r>
            <a:r>
              <a:rPr lang="en-US" sz="1900" spc="-30">
                <a:effectLst/>
                <a:latin typeface="Montserrat"/>
                <a:ea typeface="Times New Roman" panose="02020603050405020304" pitchFamily="18" charset="0"/>
                <a:cs typeface="Times New Roman" panose="02020603050405020304" pitchFamily="18" charset="0"/>
              </a:rPr>
              <a:t>y</a:t>
            </a:r>
            <a:r>
              <a:rPr lang="en-US" sz="1900" spc="-5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a:t>
            </a:r>
            <a:r>
              <a:rPr lang="en-US" sz="1900" spc="25">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visor.</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arra</a:t>
            </a:r>
            <a:r>
              <a:rPr lang="en-US" sz="1900" spc="1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e</a:t>
            </a:r>
            <a:r>
              <a:rPr lang="en-US" sz="1900" spc="9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ompl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papers</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acc</a:t>
            </a:r>
            <a:r>
              <a:rPr lang="en-US" sz="1900" spc="-30">
                <a:effectLst/>
                <a:latin typeface="Montserrat"/>
                <a:ea typeface="Times New Roman" panose="02020603050405020304" pitchFamily="18" charset="0"/>
                <a:cs typeface="Times New Roman" panose="02020603050405020304" pitchFamily="18" charset="0"/>
              </a:rPr>
              <a:t>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di</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g</a:t>
            </a:r>
            <a:r>
              <a:rPr lang="en-US" sz="1900" spc="7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to</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a:t>
            </a:r>
            <a:r>
              <a:rPr lang="en-US" sz="1900" spc="9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er</a:t>
            </a:r>
            <a:r>
              <a:rPr lang="en-US" sz="1900" spc="-30">
                <a:effectLst/>
                <a:latin typeface="Montserrat"/>
                <a:ea typeface="Times New Roman" panose="02020603050405020304" pitchFamily="18" charset="0"/>
                <a:cs typeface="Times New Roman" panose="02020603050405020304" pitchFamily="18" charset="0"/>
              </a:rPr>
              <a:t>viso</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inst</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u</a:t>
            </a:r>
            <a:r>
              <a:rPr lang="en-US" sz="1900" spc="-1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tions</a:t>
            </a:r>
            <a:r>
              <a:rPr lang="en-US" sz="1900" spc="9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a:t>
            </a:r>
            <a:r>
              <a:rPr lang="en-US" sz="1900" spc="10">
                <a:effectLst/>
                <a:latin typeface="Montserrat"/>
                <a:ea typeface="Times New Roman" panose="02020603050405020304" pitchFamily="18" charset="0"/>
                <a:cs typeface="Times New Roman" panose="02020603050405020304" pitchFamily="18" charset="0"/>
              </a:rPr>
              <a:t>n</a:t>
            </a:r>
            <a:r>
              <a:rPr lang="en-US" sz="1900" spc="-30">
                <a:effectLst/>
                <a:latin typeface="Montserrat"/>
                <a:ea typeface="Times New Roman" panose="02020603050405020304" pitchFamily="18" charset="0"/>
                <a:cs typeface="Times New Roman" panose="02020603050405020304" pitchFamily="18" charset="0"/>
              </a:rPr>
              <a:t>d</a:t>
            </a:r>
            <a:r>
              <a:rPr lang="en-US" sz="1900" spc="9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w</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it</a:t>
            </a:r>
            <a:r>
              <a:rPr lang="en-US" sz="1900" spc="10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or</a:t>
            </a:r>
            <a:r>
              <a:rPr lang="en-US" sz="1900" spc="9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them to be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oll</a:t>
            </a:r>
            <a:r>
              <a:rPr lang="en-US" sz="1900" spc="-5">
                <a:effectLst/>
                <a:latin typeface="Montserrat"/>
                <a:ea typeface="Times New Roman" panose="02020603050405020304" pitchFamily="18" charset="0"/>
                <a:cs typeface="Times New Roman" panose="02020603050405020304" pitchFamily="18" charset="0"/>
              </a:rPr>
              <a:t>ec</a:t>
            </a:r>
            <a:r>
              <a:rPr lang="en-US" sz="1900" spc="-30">
                <a:effectLst/>
                <a:latin typeface="Montserrat"/>
                <a:ea typeface="Times New Roman" panose="02020603050405020304" pitchFamily="18" charset="0"/>
                <a:cs typeface="Times New Roman" panose="02020603050405020304" pitchFamily="18" charset="0"/>
              </a:rPr>
              <a:t>ted.</a:t>
            </a:r>
            <a:endParaRPr lang="en-AU" sz="1900">
              <a:effectLst/>
              <a:latin typeface="Montserrat"/>
              <a:ea typeface="Calibri" panose="020F0502020204030204" pitchFamily="34" charset="0"/>
              <a:cs typeface="Times New Roman" panose="02020603050405020304" pitchFamily="18" charset="0"/>
            </a:endParaRPr>
          </a:p>
          <a:p>
            <a:endParaRPr lang="en-AU" sz="1900"/>
          </a:p>
        </p:txBody>
      </p:sp>
    </p:spTree>
    <p:extLst>
      <p:ext uri="{BB962C8B-B14F-4D97-AF65-F5344CB8AC3E}">
        <p14:creationId xmlns:p14="http://schemas.microsoft.com/office/powerpoint/2010/main" val="1482295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3405115218"/>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509451" y="1902724"/>
            <a:ext cx="3200400" cy="3379124"/>
          </a:xfrm>
        </p:spPr>
        <p:txBody>
          <a:bodyPr>
            <a:normAutofit lnSpcReduction="10000"/>
          </a:bodyPr>
          <a:lstStyle/>
          <a:p>
            <a:r>
              <a:rPr lang="en-AU" sz="3600" dirty="0"/>
              <a:t>Page 13</a:t>
            </a:r>
          </a:p>
          <a:p>
            <a:endParaRPr lang="en-AU" sz="3600" dirty="0">
              <a:solidFill>
                <a:srgbClr val="FFFFFF"/>
              </a:solidFill>
            </a:endParaRPr>
          </a:p>
          <a:p>
            <a:r>
              <a:rPr lang="en-AU" sz="3600" dirty="0">
                <a:solidFill>
                  <a:srgbClr val="FFFFFF"/>
                </a:solidFill>
              </a:rPr>
              <a:t>During Written Examinations:</a:t>
            </a:r>
          </a:p>
          <a:p>
            <a:br>
              <a:rPr lang="en-AU" sz="3600" dirty="0">
                <a:solidFill>
                  <a:srgbClr val="FFFFFF"/>
                </a:solidFill>
              </a:rPr>
            </a:br>
            <a:r>
              <a:rPr lang="en-AU" sz="3600" dirty="0">
                <a:solidFill>
                  <a:srgbClr val="FFFFFF"/>
                </a:solidFill>
              </a:rPr>
              <a:t>YOU MUST NOT</a:t>
            </a:r>
            <a:endParaRPr lang="en-AU" sz="3200" dirty="0"/>
          </a:p>
        </p:txBody>
      </p:sp>
    </p:spTree>
    <p:extLst>
      <p:ext uri="{BB962C8B-B14F-4D97-AF65-F5344CB8AC3E}">
        <p14:creationId xmlns:p14="http://schemas.microsoft.com/office/powerpoint/2010/main" val="731214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dirty="0">
                <a:effectLst/>
                <a:latin typeface="Montserrat"/>
                <a:ea typeface="Calibri" panose="020F0502020204030204" pitchFamily="34" charset="0"/>
                <a:cs typeface="Times New Roman" panose="02020603050405020304" pitchFamily="18" charset="0"/>
              </a:rPr>
              <a:t>You must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ollow 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d</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d</a:t>
            </a:r>
            <a:r>
              <a:rPr lang="en-AU" sz="1400" spc="20"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5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u</a:t>
            </a:r>
            <a:r>
              <a:rPr lang="en-AU" sz="1400" spc="15" dirty="0">
                <a:effectLst/>
                <a:latin typeface="Montserrat"/>
                <a:ea typeface="Calibri" panose="020F0502020204030204" pitchFamily="34" charset="0"/>
                <a:cs typeface="Times New Roman" panose="02020603050405020304" pitchFamily="18" charset="0"/>
              </a:rPr>
              <a:t>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of</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c</a:t>
            </a:r>
            <a:r>
              <a:rPr lang="en-AU" sz="1400" dirty="0">
                <a:effectLst/>
                <a:latin typeface="Montserrat"/>
                <a:ea typeface="Calibri" panose="020F0502020204030204" pitchFamily="34" charset="0"/>
                <a:cs typeface="Times New Roman" panose="02020603050405020304" pitchFamily="18" charset="0"/>
              </a:rPr>
              <a:t>hool</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wh</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e</a:t>
            </a:r>
            <a:r>
              <a:rPr lang="en-AU" sz="1400" spc="30"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ou sit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45"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r</a:t>
            </a:r>
            <a:r>
              <a:rPr lang="en-AU" sz="1400" spc="1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tions. </a:t>
            </a:r>
            <a:r>
              <a:rPr lang="en-AU" sz="1400" spc="-5" dirty="0">
                <a:effectLst/>
                <a:latin typeface="Montserrat"/>
                <a:ea typeface="Calibri" panose="020F0502020204030204" pitchFamily="34" charset="0"/>
                <a:cs typeface="Times New Roman" panose="02020603050405020304" pitchFamily="18" charset="0"/>
              </a:rPr>
              <a:t>Fa</a:t>
            </a:r>
            <a:r>
              <a:rPr lang="en-AU" sz="1400" dirty="0">
                <a:effectLst/>
                <a:latin typeface="Montserrat"/>
                <a:ea typeface="Calibri" panose="020F0502020204030204" pitchFamily="34" charset="0"/>
                <a:cs typeface="Times New Roman" panose="02020603050405020304" pitchFamily="18" charset="0"/>
              </a:rPr>
              <a:t>ilu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obs</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ve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se</a:t>
            </a:r>
            <a:r>
              <a:rPr lang="en-AU" sz="1400" spc="-5" dirty="0">
                <a:effectLst/>
                <a:latin typeface="Montserrat"/>
                <a:ea typeface="Calibri" panose="020F0502020204030204" pitchFamily="34" charset="0"/>
                <a:cs typeface="Times New Roman" panose="02020603050405020304" pitchFamily="18" charset="0"/>
              </a:rPr>
              <a:t> r</a:t>
            </a:r>
            <a:r>
              <a:rPr lang="en-AU" sz="1400" dirty="0">
                <a:effectLst/>
                <a:latin typeface="Montserrat"/>
                <a:ea typeface="Calibri" panose="020F0502020204030204" pitchFamily="34" charset="0"/>
                <a:cs typeface="Times New Roman" panose="02020603050405020304" pitchFamily="18" charset="0"/>
              </a:rPr>
              <a:t>ul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m</a:t>
            </a:r>
            <a:r>
              <a:rPr lang="en-AU" sz="1400" spc="4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35" dirty="0">
                <a:effectLst/>
                <a:latin typeface="Montserrat"/>
                <a:ea typeface="Calibri" panose="020F0502020204030204" pitchFamily="34" charset="0"/>
                <a:cs typeface="Times New Roman" panose="02020603050405020304" pitchFamily="18" charset="0"/>
              </a:rPr>
              <a:t> </a:t>
            </a:r>
            <a:r>
              <a:rPr lang="en-AU" sz="1400" spc="10" dirty="0">
                <a:effectLst/>
                <a:latin typeface="Montserrat"/>
                <a:ea typeface="Calibri" panose="020F0502020204030204" pitchFamily="34" charset="0"/>
                <a:cs typeface="Times New Roman" panose="02020603050405020304" pitchFamily="18" charset="0"/>
              </a:rPr>
              <a:t>r</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sult in </a:t>
            </a:r>
            <a:r>
              <a:rPr lang="en-AU" sz="1400" spc="20" dirty="0">
                <a:effectLst/>
                <a:latin typeface="Montserrat"/>
                <a:ea typeface="Calibri" panose="020F0502020204030204" pitchFamily="34" charset="0"/>
                <a:cs typeface="Times New Roman" panose="02020603050405020304" pitchFamily="18" charset="0"/>
              </a:rPr>
              <a:t>z</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o m</a:t>
            </a:r>
            <a:r>
              <a:rPr lang="en-AU" sz="1400" spc="-5" dirty="0">
                <a:effectLst/>
                <a:latin typeface="Montserrat"/>
                <a:ea typeface="Calibri" panose="020F0502020204030204" pitchFamily="34" charset="0"/>
                <a:cs typeface="Times New Roman" panose="02020603050405020304" pitchFamily="18" charset="0"/>
              </a:rPr>
              <a:t>ar</a:t>
            </a:r>
            <a:r>
              <a:rPr lang="en-AU" sz="1400" dirty="0">
                <a:effectLst/>
                <a:latin typeface="Montserrat"/>
                <a:ea typeface="Calibri" panose="020F0502020204030204" pitchFamily="34" charset="0"/>
                <a:cs typeface="Times New Roman" panose="02020603050405020304" pitchFamily="18" charset="0"/>
              </a:rPr>
              <a:t>ks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 no </a:t>
            </a:r>
            <a:r>
              <a:rPr lang="en-AU" sz="1400" spc="-5" dirty="0">
                <a:effectLst/>
                <a:latin typeface="Montserrat"/>
                <a:ea typeface="Calibri" panose="020F0502020204030204" pitchFamily="34" charset="0"/>
                <a:cs typeface="Times New Roman" panose="02020603050405020304" pitchFamily="18" charset="0"/>
              </a:rPr>
              <a:t>re</a:t>
            </a:r>
            <a:r>
              <a:rPr lang="en-AU" sz="1400" dirty="0">
                <a:effectLst/>
                <a:latin typeface="Montserrat"/>
                <a:ea typeface="Calibri" panose="020F0502020204030204" pitchFamily="34" charset="0"/>
                <a:cs typeface="Times New Roman" panose="02020603050405020304" pitchFamily="18" charset="0"/>
              </a:rPr>
              <a:t>s</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lt </a:t>
            </a:r>
            <a:r>
              <a:rPr lang="en-AU" sz="1400" spc="-1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c</a:t>
            </a:r>
            <a:r>
              <a:rPr lang="en-AU" sz="1400" dirty="0">
                <a:effectLst/>
                <a:latin typeface="Montserrat"/>
                <a:ea typeface="Calibri" panose="020F0502020204030204" pitchFamily="34" charset="0"/>
                <a:cs typeface="Times New Roman" panose="02020603050405020304" pitchFamily="18" charset="0"/>
              </a:rPr>
              <a:t>ou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a:t>
            </a:r>
          </a:p>
          <a:p>
            <a:pPr>
              <a:spcAft>
                <a:spcPts val="800"/>
              </a:spcAft>
            </a:pPr>
            <a:r>
              <a:rPr lang="en-AU" sz="1400" b="1" dirty="0">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mobile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phone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ra</a:t>
            </a:r>
            <a:r>
              <a:rPr lang="en-US" sz="1400" spc="-30" dirty="0">
                <a:effectLst/>
                <a:latin typeface="Montserrat"/>
                <a:ea typeface="Times New Roman" panose="02020603050405020304" pitchFamily="18" charset="0"/>
                <a:cs typeface="Times New Roman" panose="02020603050405020304" pitchFamily="18" charset="0"/>
              </a:rPr>
              <a:t>mm</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h</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ec</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onic</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20"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luding</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a:t>
            </a:r>
            <a:r>
              <a:rPr lang="en-US" sz="1400" spc="15"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it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25"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pl</a:t>
            </a:r>
            <a:r>
              <a:rPr lang="en-US" sz="1400" spc="30"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y</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unl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35"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20" dirty="0">
                <a:effectLst/>
                <a:latin typeface="Montserrat"/>
                <a:ea typeface="Times New Roman" panose="02020603050405020304" pitchFamily="18" charset="0"/>
                <a:cs typeface="Times New Roman" panose="02020603050405020304" pitchFamily="18" charset="0"/>
              </a:rPr>
              <a:t>NESA</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sp</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 to </a:t>
            </a:r>
            <a:r>
              <a:rPr lang="en-US" sz="1400" spc="-5"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son 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sup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visor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ve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a:t>
            </a:r>
            <a:r>
              <a:rPr lang="en-US" sz="1400" spc="-5" dirty="0">
                <a:effectLst/>
                <a:latin typeface="Montserrat"/>
                <a:ea typeface="Times New Roman" panose="02020603050405020304" pitchFamily="18" charset="0"/>
                <a:cs typeface="Times New Roman" panose="02020603050405020304" pitchFamily="18" charset="0"/>
              </a:rPr>
              <a:t>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lik</a:t>
            </a:r>
            <a:r>
              <a:rPr lang="en-US" sz="1400" spc="-5" dirty="0">
                <a:effectLst/>
                <a:latin typeface="Montserrat"/>
                <a:ea typeface="Times New Roman" panose="02020603050405020304" pitchFamily="18" charset="0"/>
                <a:cs typeface="Times New Roman" panose="02020603050405020304" pitchFamily="18" charset="0"/>
              </a:rPr>
              <a:t>e</a:t>
            </a:r>
            <a:r>
              <a:rPr lang="en-US" sz="1400" spc="5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distu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b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k 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stu</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ups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a:t>
            </a:r>
            <a:r>
              <a:rPr lang="en-US" sz="1400" spc="25" dirty="0">
                <a:effectLst/>
                <a:latin typeface="Montserrat"/>
                <a:ea typeface="Times New Roman" panose="02020603050405020304" pitchFamily="18" charset="0"/>
                <a:cs typeface="Times New Roman" panose="02020603050405020304" pitchFamily="18" charset="0"/>
              </a:rPr>
              <a:t>t</a:t>
            </a:r>
            <a:r>
              <a:rPr lang="en-US" sz="1400" spc="-30" dirty="0">
                <a:effectLst/>
                <a:latin typeface="Montserrat"/>
                <a:ea typeface="Times New Roman" panose="02020603050405020304" pitchFamily="18" charset="0"/>
                <a:cs typeface="Times New Roman" panose="02020603050405020304" pitchFamily="18" charset="0"/>
              </a:rPr>
              <a:t>he</a:t>
            </a:r>
            <a:r>
              <a:rPr lang="en-US" sz="1400" spc="-5" dirty="0">
                <a:effectLst/>
                <a:latin typeface="Montserrat"/>
                <a:ea typeface="Times New Roman" panose="02020603050405020304" pitchFamily="18" charset="0"/>
                <a:cs typeface="Times New Roman" panose="02020603050405020304" pitchFamily="18" charset="0"/>
              </a:rPr>
              <a:t> c</a:t>
            </a:r>
            <a:r>
              <a:rPr lang="en-US" sz="1400" spc="-30" dirty="0">
                <a:effectLst/>
                <a:latin typeface="Montserrat"/>
                <a:ea typeface="Times New Roman" panose="02020603050405020304" pitchFamily="18" charset="0"/>
                <a:cs typeface="Times New Roman" panose="02020603050405020304" pitchFamily="18" charset="0"/>
              </a:rPr>
              <a:t>ondu</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t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while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und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lu</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ohol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ill</a:t>
            </a:r>
            <a:r>
              <a:rPr lang="en-US" sz="1400" spc="2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d</a:t>
            </a:r>
            <a:r>
              <a:rPr lang="en-US" sz="1400" spc="-5" dirty="0">
                <a:effectLst/>
                <a:latin typeface="Montserrat"/>
                <a:ea typeface="Times New Roman" panose="02020603050405020304" pitchFamily="18" charset="0"/>
                <a:cs typeface="Times New Roman" panose="02020603050405020304" pitchFamily="18" charset="0"/>
              </a:rPr>
              <a:t>r</a:t>
            </a:r>
            <a:r>
              <a:rPr lang="en-US" sz="1400" spc="25" dirty="0">
                <a:effectLst/>
                <a:latin typeface="Montserrat"/>
                <a:ea typeface="Times New Roman" panose="02020603050405020304" pitchFamily="18" charset="0"/>
                <a:cs typeface="Times New Roman" panose="02020603050405020304" pitchFamily="18" charset="0"/>
              </a:rPr>
              <a:t>u</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or</a:t>
            </a:r>
            <a:r>
              <a:rPr lang="en-US" sz="1400" spc="-5" dirty="0">
                <a:effectLst/>
                <a:latin typeface="Montserrat"/>
                <a:ea typeface="Times New Roman" panose="02020603050405020304" pitchFamily="18" charset="0"/>
                <a:cs typeface="Times New Roman" panose="02020603050405020304" pitchFamily="18" charset="0"/>
              </a:rPr>
              <a:t> refe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6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a:t>
            </a:r>
            <a:r>
              <a:rPr lang="en-US" sz="1400" spc="25"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ks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 this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ot</a:t>
            </a:r>
            <a:r>
              <a:rPr lang="en-US" sz="1400" spc="1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list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a:t>
            </a:r>
            <a:r>
              <a:rPr lang="en-US" sz="1400" spc="-2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e</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smoke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ea</a:t>
            </a:r>
            <a:r>
              <a:rPr lang="en-US" sz="1400" spc="-30" dirty="0">
                <a:effectLst/>
                <a:latin typeface="Montserrat"/>
                <a:ea typeface="Times New Roman" panose="02020603050405020304" pitchFamily="18" charset="0"/>
                <a:cs typeface="Times New Roman" panose="02020603050405020304" pitchFamily="18" charset="0"/>
              </a:rPr>
              <a:t>t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om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ce</a:t>
            </a:r>
            <a:r>
              <a:rPr lang="en-US" sz="1400" spc="-30" dirty="0">
                <a:effectLst/>
                <a:latin typeface="Montserrat"/>
                <a:ea typeface="Times New Roman" panose="02020603050405020304" pitchFamily="18" charset="0"/>
                <a:cs typeface="Times New Roman" panose="02020603050405020304" pitchFamily="18" charset="0"/>
              </a:rPr>
              <a:t>pt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by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oo</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d</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di</a:t>
            </a:r>
            <a:r>
              <a:rPr lang="en-US" sz="1400" spc="-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tic stud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book</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 wh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a:t>
            </a:r>
            <a:r>
              <a:rPr lang="en-US" sz="1400" spc="-5" dirty="0">
                <a:effectLst/>
                <a:latin typeface="Montserrat"/>
                <a:ea typeface="Times New Roman" panose="02020603050405020304" pitchFamily="18" charset="0"/>
                <a:cs typeface="Times New Roman" panose="02020603050405020304" pitchFamily="18" charset="0"/>
              </a:rPr>
              <a:t>fr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qu</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stion 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s m</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re</a:t>
            </a:r>
            <a:r>
              <a:rPr lang="en-US" sz="1400" spc="-30" dirty="0">
                <a:effectLst/>
                <a:latin typeface="Montserrat"/>
                <a:ea typeface="Times New Roman" panose="02020603050405020304" pitchFamily="18" charset="0"/>
                <a:cs typeface="Times New Roman" panose="02020603050405020304" pitchFamily="18" charset="0"/>
              </a:rPr>
              <a:t>mov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nd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10"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on on</a:t>
            </a:r>
            <a:r>
              <a:rPr lang="en-US" sz="1400" spc="25"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4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ar</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to</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dirty="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If</a:t>
            </a:r>
            <a:r>
              <a:rPr lang="en-AU" spc="55"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do not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ollow th</a:t>
            </a:r>
            <a:r>
              <a:rPr lang="en-AU" spc="-5"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r</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if</a:t>
            </a:r>
            <a:r>
              <a:rPr lang="en-AU" spc="3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in</a:t>
            </a:r>
            <a:r>
              <a:rPr lang="en-AU" spc="1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tions in </a:t>
            </a:r>
            <a:r>
              <a:rPr lang="en-AU" spc="-15" dirty="0">
                <a:effectLst/>
                <a:latin typeface="Montserrat"/>
                <a:ea typeface="Calibri" panose="020F0502020204030204" pitchFamily="34" charset="0"/>
                <a:cs typeface="Times New Roman" panose="02020603050405020304" pitchFamily="18" charset="0"/>
              </a:rPr>
              <a:t>a</a:t>
            </a:r>
            <a:r>
              <a:rPr lang="en-AU" spc="25"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y</a:t>
            </a:r>
            <a:r>
              <a:rPr lang="en-AU" spc="-3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w</a:t>
            </a:r>
            <a:r>
              <a:rPr lang="en-AU" spc="30" dirty="0">
                <a:effectLst/>
                <a:latin typeface="Montserrat"/>
                <a:ea typeface="Calibri" panose="020F0502020204030204" pitchFamily="34" charset="0"/>
                <a:cs typeface="Times New Roman" panose="02020603050405020304" pitchFamily="18" charset="0"/>
              </a:rPr>
              <a:t>a</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a:t>
            </a:r>
            <a:r>
              <a:rPr lang="en-AU" spc="5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s</a:t>
            </a:r>
            <a:r>
              <a:rPr lang="en-AU" spc="10" dirty="0">
                <a:effectLst/>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l</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r</a:t>
            </a:r>
            <a:r>
              <a:rPr lang="en-AU" spc="-10" dirty="0">
                <a:effectLst/>
                <a:latin typeface="Montserrat"/>
                <a:ea typeface="Calibri" panose="020F0502020204030204" pitchFamily="34" charset="0"/>
                <a:cs typeface="Times New Roman" panose="02020603050405020304" pitchFamily="18" charset="0"/>
              </a:rPr>
              <a:t>o</a:t>
            </a:r>
            <a:r>
              <a:rPr lang="en-AU" dirty="0">
                <a:effectLst/>
                <a:latin typeface="Montserrat"/>
                <a:ea typeface="Calibri" panose="020F0502020204030204" pitchFamily="34" charset="0"/>
                <a:cs typeface="Times New Roman" panose="02020603050405020304" pitchFamily="18" charset="0"/>
              </a:rPr>
              <a:t>om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will be</a:t>
            </a:r>
            <a:r>
              <a:rPr lang="en-AU" spc="-5" dirty="0">
                <a:effectLst/>
                <a:latin typeface="Montserrat"/>
                <a:ea typeface="Calibri" panose="020F0502020204030204" pitchFamily="34" charset="0"/>
                <a:cs typeface="Times New Roman" panose="02020603050405020304" pitchFamily="18" charset="0"/>
              </a:rPr>
              <a:t> re</a:t>
            </a:r>
            <a:r>
              <a:rPr lang="en-AU" dirty="0">
                <a:effectLst/>
                <a:latin typeface="Montserrat"/>
                <a:ea typeface="Calibri" panose="020F0502020204030204" pitchFamily="34" charset="0"/>
                <a:cs typeface="Times New Roman" panose="02020603050405020304" pitchFamily="18" charset="0"/>
              </a:rPr>
              <a:t>po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6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ca</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cer</a:t>
            </a:r>
            <a:r>
              <a:rPr lang="en-AU" spc="10" dirty="0">
                <a:effectLst/>
                <a:latin typeface="Montserrat"/>
                <a:ea typeface="Calibri" panose="020F0502020204030204" pitchFamily="34" charset="0"/>
                <a:cs typeface="Times New Roman" panose="02020603050405020304" pitchFamily="18" charset="0"/>
              </a:rPr>
              <a:t>n</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a:t>
            </a:r>
          </a:p>
          <a:p>
            <a:pPr>
              <a:spcAft>
                <a:spcPts val="800"/>
              </a:spcAft>
            </a:pPr>
            <a:r>
              <a:rPr lang="en-AU" dirty="0">
                <a:solidFill>
                  <a:srgbClr val="C00000"/>
                </a:solidFill>
                <a:effectLst/>
                <a:latin typeface="Montserrat"/>
                <a:ea typeface="Calibri" panose="020F0502020204030204" pitchFamily="34" charset="0"/>
                <a:cs typeface="Times New Roman" panose="02020603050405020304" pitchFamily="18" charset="0"/>
              </a:rPr>
              <a:t>If</a:t>
            </a:r>
            <a:r>
              <a:rPr lang="en-AU" spc="5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do not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er</a:t>
            </a:r>
            <a:r>
              <a:rPr lang="en-AU" spc="15" dirty="0">
                <a:solidFill>
                  <a:srgbClr val="C00000"/>
                </a:solidFill>
                <a:effectLst/>
                <a:latin typeface="Montserrat"/>
                <a:ea typeface="Calibri" panose="020F0502020204030204" pitchFamily="34" charset="0"/>
                <a:cs typeface="Times New Roman" panose="02020603050405020304" pitchFamily="18" charset="0"/>
              </a:rPr>
              <a:t>i</a:t>
            </a:r>
            <a:r>
              <a:rPr lang="en-AU" dirty="0">
                <a:solidFill>
                  <a:srgbClr val="C00000"/>
                </a:solidFill>
                <a:effectLst/>
                <a:latin typeface="Montserrat"/>
                <a:ea typeface="Calibri" panose="020F0502020204030204" pitchFamily="34" charset="0"/>
                <a:cs typeface="Times New Roman" panose="02020603050405020304" pitchFamily="18" charset="0"/>
              </a:rPr>
              <a:t>ous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spc="25" dirty="0">
                <a:solidFill>
                  <a:srgbClr val="C00000"/>
                </a:solidFill>
                <a:effectLst/>
                <a:latin typeface="Montserrat"/>
                <a:ea typeface="Calibri" panose="020F0502020204030204" pitchFamily="34" charset="0"/>
                <a:cs typeface="Times New Roman" panose="02020603050405020304" pitchFamily="18" charset="0"/>
              </a:rPr>
              <a:t>x</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mi</a:t>
            </a:r>
            <a:r>
              <a:rPr lang="en-AU" spc="-10" dirty="0">
                <a:solidFill>
                  <a:srgbClr val="C00000"/>
                </a:solidFill>
                <a:effectLst/>
                <a:latin typeface="Montserrat"/>
                <a:ea typeface="Calibri" panose="020F0502020204030204" pitchFamily="34" charset="0"/>
                <a:cs typeface="Times New Roman" panose="02020603050405020304" pitchFamily="18" charset="0"/>
              </a:rPr>
              <a:t>n</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ti</a:t>
            </a:r>
            <a:r>
              <a:rPr lang="en-AU" spc="10" dirty="0">
                <a:solidFill>
                  <a:srgbClr val="C00000"/>
                </a:solidFill>
                <a:effectLst/>
                <a:latin typeface="Montserrat"/>
                <a:ea typeface="Calibri" panose="020F0502020204030204" pitchFamily="34" charset="0"/>
                <a:cs typeface="Times New Roman" panose="02020603050405020304" pitchFamily="18" charset="0"/>
              </a:rPr>
              <a:t>o</a:t>
            </a:r>
            <a:r>
              <a:rPr lang="en-AU" dirty="0">
                <a:solidFill>
                  <a:srgbClr val="C00000"/>
                </a:solidFill>
                <a:effectLst/>
                <a:latin typeface="Montserrat"/>
                <a:ea typeface="Calibri" panose="020F0502020204030204" pitchFamily="34" charset="0"/>
                <a:cs typeface="Times New Roman" panose="02020603050405020304" pitchFamily="18" charset="0"/>
              </a:rPr>
              <a:t>n,</a:t>
            </a:r>
            <a:r>
              <a:rPr lang="en-AU" spc="2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m</a:t>
            </a:r>
            <a:r>
              <a:rPr lang="en-AU" spc="4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y</a:t>
            </a:r>
            <a:r>
              <a:rPr lang="en-AU" spc="-5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not </a:t>
            </a:r>
            <a:r>
              <a:rPr lang="en-AU" spc="10" dirty="0">
                <a:solidFill>
                  <a:srgbClr val="C00000"/>
                </a:solidFill>
                <a:effectLst/>
                <a:latin typeface="Montserrat"/>
                <a:ea typeface="Calibri" panose="020F0502020204030204" pitchFamily="34" charset="0"/>
                <a:cs typeface="Times New Roman" panose="02020603050405020304" pitchFamily="18" charset="0"/>
              </a:rPr>
              <a:t>r</a:t>
            </a:r>
            <a:r>
              <a:rPr lang="en-AU" spc="-5" dirty="0">
                <a:solidFill>
                  <a:srgbClr val="C00000"/>
                </a:solidFill>
                <a:effectLst/>
                <a:latin typeface="Montserrat"/>
                <a:ea typeface="Calibri" panose="020F0502020204030204" pitchFamily="34" charset="0"/>
                <a:cs typeface="Times New Roman" panose="02020603050405020304" pitchFamily="18" charset="0"/>
              </a:rPr>
              <a:t>ece</a:t>
            </a:r>
            <a:r>
              <a:rPr lang="en-AU" dirty="0">
                <a:solidFill>
                  <a:srgbClr val="C00000"/>
                </a:solidFill>
                <a:effectLst/>
                <a:latin typeface="Montserrat"/>
                <a:ea typeface="Calibri" panose="020F0502020204030204" pitchFamily="34" charset="0"/>
                <a:cs typeface="Times New Roman" panose="02020603050405020304" pitchFamily="18" charset="0"/>
              </a:rPr>
              <a:t>i</a:t>
            </a:r>
            <a:r>
              <a:rPr lang="en-AU" spc="25" dirty="0">
                <a:solidFill>
                  <a:srgbClr val="C00000"/>
                </a:solidFill>
                <a:effectLst/>
                <a:latin typeface="Montserrat"/>
                <a:ea typeface="Calibri" panose="020F0502020204030204" pitchFamily="34" charset="0"/>
                <a:cs typeface="Times New Roman" panose="02020603050405020304" pitchFamily="18" charset="0"/>
              </a:rPr>
              <a:t>v</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re</a:t>
            </a:r>
            <a:r>
              <a:rPr lang="en-AU" dirty="0">
                <a:solidFill>
                  <a:srgbClr val="C00000"/>
                </a:solidFill>
                <a:effectLst/>
                <a:latin typeface="Montserrat"/>
                <a:ea typeface="Calibri" panose="020F0502020204030204" pitchFamily="34" charset="0"/>
                <a:cs typeface="Times New Roman" panose="02020603050405020304" pitchFamily="18" charset="0"/>
              </a:rPr>
              <a:t>sult in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tud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a:t>
            </a:r>
            <a:r>
              <a:rPr lang="en-AU" spc="-5" dirty="0">
                <a:effectLst/>
                <a:latin typeface="Montserrat"/>
                <a:ea typeface="Calibri" panose="020F0502020204030204" pitchFamily="34" charset="0"/>
                <a:cs typeface="Times New Roman" panose="02020603050405020304" pitchFamily="18" charset="0"/>
              </a:rPr>
              <a:t>ar</a:t>
            </a:r>
            <a:r>
              <a:rPr lang="en-AU"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10" dirty="0">
                <a:effectLst/>
                <a:latin typeface="Montserrat"/>
                <a:ea typeface="Calibri" panose="020F0502020204030204" pitchFamily="34" charset="0"/>
                <a:cs typeface="Times New Roman" panose="02020603050405020304" pitchFamily="18" charset="0"/>
              </a:rPr>
              <a:t>r</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to </a:t>
            </a:r>
            <a:r>
              <a:rPr lang="en-AU" spc="20"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a</a:t>
            </a:r>
            <a:r>
              <a:rPr lang="en-AU" spc="-5" dirty="0">
                <a:effectLst/>
                <a:latin typeface="Montserrat"/>
                <a:ea typeface="Calibri" panose="020F0502020204030204" pitchFamily="34" charset="0"/>
                <a:cs typeface="Times New Roman" panose="02020603050405020304" pitchFamily="18" charset="0"/>
              </a:rPr>
              <a:t> ra</a:t>
            </a:r>
            <a:r>
              <a:rPr lang="en-AU" spc="10" dirty="0">
                <a:effectLst/>
                <a:latin typeface="Montserrat"/>
                <a:ea typeface="Calibri" panose="020F0502020204030204" pitchFamily="34" charset="0"/>
                <a:cs typeface="Times New Roman" panose="02020603050405020304" pitchFamily="18" charset="0"/>
              </a:rPr>
              <a:t>n</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0" dirty="0">
                <a:effectLst/>
                <a:latin typeface="Montserrat"/>
                <a:ea typeface="Calibri" panose="020F0502020204030204" pitchFamily="34" charset="0"/>
                <a:cs typeface="Times New Roman" panose="02020603050405020304" pitchFamily="18" charset="0"/>
              </a:rPr>
              <a:t>q</a:t>
            </a:r>
            <a:r>
              <a:rPr lang="en-AU"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 </a:t>
            </a:r>
            <a:r>
              <a:rPr lang="en-AU" spc="25" dirty="0">
                <a:effectLst/>
                <a:latin typeface="Montserrat"/>
                <a:ea typeface="Calibri" panose="020F0502020204030204" pitchFamily="34" charset="0"/>
                <a:cs typeface="Times New Roman" panose="02020603050405020304" pitchFamily="18" charset="0"/>
              </a:rPr>
              <a:t>t</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u</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hout 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imp</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mpting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multipl</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ho</a:t>
            </a:r>
            <a:r>
              <a:rPr lang="en-AU" spc="2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qu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stions is not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n</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to be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s</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ious. T</a:t>
            </a:r>
            <a:r>
              <a:rPr lang="en-AU" spc="-5" dirty="0">
                <a:effectLst/>
                <a:latin typeface="Montserrat"/>
                <a:ea typeface="Calibri" panose="020F0502020204030204" pitchFamily="34" charset="0"/>
                <a:cs typeface="Times New Roman" panose="02020603050405020304" pitchFamily="18" charset="0"/>
              </a:rPr>
              <a:t>eac</a:t>
            </a:r>
            <a:r>
              <a:rPr lang="en-AU" spc="10"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s will b</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10"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to 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ntion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nsw</a:t>
            </a:r>
            <a:r>
              <a:rPr lang="en-AU" spc="-15"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ont</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in </a:t>
            </a:r>
            <a:r>
              <a:rPr lang="en-AU" spc="-5" dirty="0">
                <a:effectLst/>
                <a:latin typeface="Montserrat"/>
                <a:ea typeface="Calibri" panose="020F0502020204030204" pitchFamily="34" charset="0"/>
                <a:cs typeface="Times New Roman" panose="02020603050405020304" pitchFamily="18" charset="0"/>
              </a:rPr>
              <a:t>fr</a:t>
            </a:r>
            <a:r>
              <a:rPr lang="en-AU" dirty="0">
                <a:effectLst/>
                <a:latin typeface="Montserrat"/>
                <a:ea typeface="Calibri" panose="020F0502020204030204" pitchFamily="34" charset="0"/>
                <a:cs typeface="Times New Roman" panose="02020603050405020304" pitchFamily="18" charset="0"/>
              </a:rPr>
              <a:t>ivolous</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 obj</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tion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ble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p>
          <a:p>
            <a:endParaRPr lang="en-AU" dirty="0"/>
          </a:p>
        </p:txBody>
      </p:sp>
    </p:spTree>
    <p:extLst>
      <p:ext uri="{BB962C8B-B14F-4D97-AF65-F5344CB8AC3E}">
        <p14:creationId xmlns:p14="http://schemas.microsoft.com/office/powerpoint/2010/main" val="2671902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dirty="0">
                <a:solidFill>
                  <a:srgbClr val="FFFFFF"/>
                </a:solidFill>
              </a:rPr>
              <a:t>Page 15</a:t>
            </a:r>
            <a:br>
              <a:rPr lang="en-AU" sz="2800" dirty="0">
                <a:solidFill>
                  <a:srgbClr val="FFFFFF"/>
                </a:solidFill>
              </a:rPr>
            </a:br>
            <a:br>
              <a:rPr lang="en-AU" sz="2800" dirty="0">
                <a:solidFill>
                  <a:srgbClr val="FFFFFF"/>
                </a:solidFill>
              </a:rPr>
            </a:br>
            <a:r>
              <a:rPr lang="en-AU" sz="2800" dirty="0">
                <a:solidFill>
                  <a:srgbClr val="FFFFFF"/>
                </a:solidFill>
              </a:rPr>
              <a:t>Illness/misadventure Appeals for the HSC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dirty="0">
                <a:solidFill>
                  <a:srgbClr val="FFFFFF"/>
                </a:solidFill>
              </a:rPr>
              <a:t>Page 15</a:t>
            </a:r>
            <a:br>
              <a:rPr lang="en-AU" sz="2800" dirty="0">
                <a:solidFill>
                  <a:srgbClr val="FFFFFF"/>
                </a:solidFill>
              </a:rPr>
            </a:br>
            <a:br>
              <a:rPr lang="en-AU" sz="2800" dirty="0">
                <a:solidFill>
                  <a:srgbClr val="FFFFFF"/>
                </a:solidFill>
              </a:rPr>
            </a:br>
            <a:r>
              <a:rPr lang="en-AU" sz="2800" dirty="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1434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900" b="1">
                <a:effectLst/>
                <a:latin typeface="Montserrat"/>
                <a:ea typeface="Times New Roman" panose="02020603050405020304" pitchFamily="18" charset="0"/>
                <a:cs typeface="Times New Roman" panose="02020603050405020304" pitchFamily="18" charset="0"/>
              </a:rPr>
              <a:t>NSW Education Standards Authority Requirements</a:t>
            </a:r>
          </a:p>
          <a:p>
            <a:pPr>
              <a:spcAft>
                <a:spcPts val="800"/>
              </a:spcAft>
            </a:pPr>
            <a:r>
              <a:rPr lang="en-AU" sz="1900">
                <a:effectLst/>
                <a:latin typeface="Montserrat"/>
                <a:ea typeface="Calibri" panose="020F0502020204030204" pitchFamily="34" charset="0"/>
                <a:cs typeface="Times New Roman" panose="02020603050405020304" pitchFamily="18" charset="0"/>
              </a:rPr>
              <a:t>In order to qualify for the Higher School Certificate, the Principal must certify to NESA that you have satisfactorily completed a pattern of courses which meets NESA's requirements.</a:t>
            </a:r>
          </a:p>
          <a:p>
            <a:pPr>
              <a:spcBef>
                <a:spcPts val="200"/>
              </a:spcBef>
            </a:pPr>
            <a:r>
              <a:rPr lang="en-AU" sz="1900" b="1">
                <a:effectLst/>
                <a:latin typeface="Montserrat"/>
                <a:ea typeface="Times New Roman" panose="02020603050405020304" pitchFamily="18" charset="0"/>
                <a:cs typeface="Times New Roman" panose="02020603050405020304" pitchFamily="18" charset="0"/>
              </a:rPr>
              <a:t>Pattern of Study</a:t>
            </a:r>
          </a:p>
          <a:p>
            <a:pPr>
              <a:spcAft>
                <a:spcPts val="800"/>
              </a:spcAft>
            </a:pPr>
            <a:r>
              <a:rPr lang="en-AU" sz="1900">
                <a:effectLst/>
                <a:latin typeface="Montserrat"/>
                <a:ea typeface="Calibri" panose="020F0502020204030204" pitchFamily="34" charset="0"/>
                <a:cs typeface="Times New Roman" panose="02020603050405020304" pitchFamily="18" charset="0"/>
              </a:rPr>
              <a:t>To be</a:t>
            </a:r>
            <a:r>
              <a:rPr lang="en-AU" sz="1900" spc="-5">
                <a:effectLst/>
                <a:latin typeface="Montserrat"/>
                <a:ea typeface="Calibri" panose="020F0502020204030204" pitchFamily="34" charset="0"/>
                <a:cs typeface="Times New Roman" panose="02020603050405020304" pitchFamily="18" charset="0"/>
              </a:rPr>
              <a:t> e</a:t>
            </a:r>
            <a:r>
              <a:rPr lang="en-AU" sz="1900">
                <a:effectLst/>
                <a:latin typeface="Montserrat"/>
                <a:ea typeface="Calibri" panose="020F0502020204030204" pitchFamily="34" charset="0"/>
                <a:cs typeface="Times New Roman" panose="02020603050405020304" pitchFamily="18" charset="0"/>
              </a:rPr>
              <a:t>li</a:t>
            </a:r>
            <a:r>
              <a:rPr lang="en-AU" sz="1900" spc="-25">
                <a:effectLst/>
                <a:latin typeface="Montserrat"/>
                <a:ea typeface="Calibri" panose="020F0502020204030204" pitchFamily="34" charset="0"/>
                <a:cs typeface="Times New Roman" panose="02020603050405020304" pitchFamily="18" charset="0"/>
              </a:rPr>
              <a:t>g</a:t>
            </a:r>
            <a:r>
              <a:rPr lang="en-AU" sz="1900">
                <a:effectLst/>
                <a:latin typeface="Montserrat"/>
                <a:ea typeface="Calibri" panose="020F0502020204030204" pitchFamily="34" charset="0"/>
                <a:cs typeface="Times New Roman" panose="02020603050405020304" pitchFamily="18" charset="0"/>
              </a:rPr>
              <a:t>ib</a:t>
            </a:r>
            <a:r>
              <a:rPr lang="en-AU" sz="1900" spc="15">
                <a:effectLst/>
                <a:latin typeface="Montserrat"/>
                <a:ea typeface="Calibri" panose="020F0502020204030204" pitchFamily="34" charset="0"/>
                <a:cs typeface="Times New Roman" panose="02020603050405020304" pitchFamily="18" charset="0"/>
              </a:rPr>
              <a:t>l</a:t>
            </a:r>
            <a:r>
              <a:rPr lang="en-AU" sz="1900">
                <a:effectLst/>
                <a:latin typeface="Montserrat"/>
                <a:ea typeface="Calibri" panose="020F0502020204030204" pitchFamily="34" charset="0"/>
                <a:cs typeface="Times New Roman" panose="02020603050405020304" pitchFamily="18" charset="0"/>
              </a:rPr>
              <a:t>e</a:t>
            </a:r>
            <a:r>
              <a:rPr lang="en-AU" sz="1900" spc="-5">
                <a:effectLst/>
                <a:latin typeface="Montserrat"/>
                <a:ea typeface="Calibri" panose="020F0502020204030204" pitchFamily="34" charset="0"/>
                <a:cs typeface="Times New Roman" panose="02020603050405020304" pitchFamily="18" charset="0"/>
              </a:rPr>
              <a:t> f</a:t>
            </a:r>
            <a:r>
              <a:rPr lang="en-AU" sz="1900" spc="10">
                <a:effectLst/>
                <a:latin typeface="Montserrat"/>
                <a:ea typeface="Calibri" panose="020F0502020204030204" pitchFamily="34" charset="0"/>
                <a:cs typeface="Times New Roman" panose="02020603050405020304" pitchFamily="18" charset="0"/>
              </a:rPr>
              <a:t>o</a:t>
            </a:r>
            <a:r>
              <a:rPr lang="en-AU" sz="1900">
                <a:effectLst/>
                <a:latin typeface="Montserrat"/>
                <a:ea typeface="Calibri" panose="020F0502020204030204" pitchFamily="34" charset="0"/>
                <a:cs typeface="Times New Roman" panose="02020603050405020304" pitchFamily="18" charset="0"/>
              </a:rPr>
              <a:t>r</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the</a:t>
            </a:r>
            <a:r>
              <a:rPr lang="en-AU" sz="1900" spc="5">
                <a:effectLst/>
                <a:latin typeface="Montserrat"/>
                <a:ea typeface="Calibri" panose="020F0502020204030204" pitchFamily="34" charset="0"/>
                <a:cs typeface="Times New Roman" panose="02020603050405020304" pitchFamily="18" charset="0"/>
              </a:rPr>
              <a:t> </a:t>
            </a:r>
            <a:r>
              <a:rPr lang="en-AU" sz="1900" spc="-5">
                <a:effectLst/>
                <a:latin typeface="Montserrat"/>
                <a:ea typeface="Calibri" panose="020F0502020204030204" pitchFamily="34" charset="0"/>
                <a:cs typeface="Times New Roman" panose="02020603050405020304" pitchFamily="18" charset="0"/>
              </a:rPr>
              <a:t>a</a:t>
            </a:r>
            <a:r>
              <a:rPr lang="en-AU" sz="1900" spc="10">
                <a:effectLst/>
                <a:latin typeface="Montserrat"/>
                <a:ea typeface="Calibri" panose="020F0502020204030204" pitchFamily="34" charset="0"/>
                <a:cs typeface="Times New Roman" panose="02020603050405020304" pitchFamily="18" charset="0"/>
              </a:rPr>
              <a:t>w</a:t>
            </a:r>
            <a:r>
              <a:rPr lang="en-AU" sz="1900" spc="-5">
                <a:effectLst/>
                <a:latin typeface="Montserrat"/>
                <a:ea typeface="Calibri" panose="020F0502020204030204" pitchFamily="34" charset="0"/>
                <a:cs typeface="Times New Roman" panose="02020603050405020304" pitchFamily="18" charset="0"/>
              </a:rPr>
              <a:t>ar</a:t>
            </a:r>
            <a:r>
              <a:rPr lang="en-AU" sz="1900">
                <a:effectLst/>
                <a:latin typeface="Montserrat"/>
                <a:ea typeface="Calibri" panose="020F0502020204030204" pitchFamily="34" charset="0"/>
                <a:cs typeface="Times New Roman" panose="02020603050405020304" pitchFamily="18" charset="0"/>
              </a:rPr>
              <a:t>d of</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the</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H</a:t>
            </a:r>
            <a:r>
              <a:rPr lang="en-AU" sz="1900" spc="5">
                <a:effectLst/>
                <a:latin typeface="Montserrat"/>
                <a:ea typeface="Calibri" panose="020F0502020204030204" pitchFamily="34" charset="0"/>
                <a:cs typeface="Times New Roman" panose="02020603050405020304" pitchFamily="18" charset="0"/>
              </a:rPr>
              <a:t>S</a:t>
            </a:r>
            <a:r>
              <a:rPr lang="en-AU" sz="1900">
                <a:effectLst/>
                <a:latin typeface="Montserrat"/>
                <a:ea typeface="Calibri" panose="020F0502020204030204" pitchFamily="34" charset="0"/>
                <a:cs typeface="Times New Roman" panose="02020603050405020304" pitchFamily="18" charset="0"/>
              </a:rPr>
              <a:t>C</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a</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stud</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a:t>
            </a:r>
            <a:r>
              <a:rPr lang="en-AU" sz="1900" spc="1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must h</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ve</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s</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tis</a:t>
            </a:r>
            <a:r>
              <a:rPr lang="en-AU" sz="1900" spc="-5">
                <a:effectLst/>
                <a:latin typeface="Montserrat"/>
                <a:ea typeface="Calibri" panose="020F0502020204030204" pitchFamily="34" charset="0"/>
                <a:cs typeface="Times New Roman" panose="02020603050405020304" pitchFamily="18" charset="0"/>
              </a:rPr>
              <a:t>f</a:t>
            </a:r>
            <a:r>
              <a:rPr lang="en-AU" sz="1900">
                <a:effectLst/>
                <a:latin typeface="Montserrat"/>
                <a:ea typeface="Calibri" panose="020F0502020204030204" pitchFamily="34" charset="0"/>
                <a:cs typeface="Times New Roman" panose="02020603050405020304" pitchFamily="18" charset="0"/>
              </a:rPr>
              <a:t>i</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d the</a:t>
            </a:r>
            <a:r>
              <a:rPr lang="en-AU" sz="1900" spc="-5">
                <a:effectLst/>
                <a:latin typeface="Montserrat"/>
                <a:ea typeface="Calibri" panose="020F0502020204030204" pitchFamily="34" charset="0"/>
                <a:cs typeface="Times New Roman" panose="02020603050405020304" pitchFamily="18" charset="0"/>
              </a:rPr>
              <a:t> r</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qui</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m</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nts in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 l</a:t>
            </a:r>
            <a:r>
              <a:rPr lang="en-AU" sz="1900" spc="-5">
                <a:effectLst/>
                <a:latin typeface="Montserrat"/>
                <a:ea typeface="Calibri" panose="020F0502020204030204" pitchFamily="34" charset="0"/>
                <a:cs typeface="Times New Roman" panose="02020603050405020304" pitchFamily="18" charset="0"/>
              </a:rPr>
              <a:t>ea</a:t>
            </a:r>
            <a:r>
              <a:rPr lang="en-AU" sz="1900">
                <a:effectLst/>
                <a:latin typeface="Montserrat"/>
                <a:ea typeface="Calibri" panose="020F0502020204030204" pitchFamily="34" charset="0"/>
                <a:cs typeface="Times New Roman" panose="02020603050405020304" pitchFamily="18" charset="0"/>
              </a:rPr>
              <a:t>st tw</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lve</a:t>
            </a:r>
          </a:p>
          <a:p>
            <a:pPr>
              <a:spcAft>
                <a:spcPts val="800"/>
              </a:spcAft>
            </a:pPr>
            <a:r>
              <a:rPr lang="en-AU" sz="1900" spc="5">
                <a:effectLst/>
                <a:latin typeface="Montserrat"/>
                <a:ea typeface="Calibri" panose="020F0502020204030204" pitchFamily="34" charset="0"/>
                <a:cs typeface="Times New Roman" panose="02020603050405020304" pitchFamily="18" charset="0"/>
              </a:rPr>
              <a:t>P</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limin</a:t>
            </a:r>
            <a:r>
              <a:rPr lang="en-AU" sz="1900" spc="-5">
                <a:effectLst/>
                <a:latin typeface="Montserrat"/>
                <a:ea typeface="Calibri" panose="020F0502020204030204" pitchFamily="34" charset="0"/>
                <a:cs typeface="Times New Roman" panose="02020603050405020304" pitchFamily="18" charset="0"/>
              </a:rPr>
              <a:t>a</a:t>
            </a:r>
            <a:r>
              <a:rPr lang="en-AU" sz="1900" spc="30">
                <a:effectLst/>
                <a:latin typeface="Montserrat"/>
                <a:ea typeface="Calibri" panose="020F0502020204030204" pitchFamily="34" charset="0"/>
                <a:cs typeface="Times New Roman" panose="02020603050405020304" pitchFamily="18" charset="0"/>
              </a:rPr>
              <a:t>r</a:t>
            </a:r>
            <a:r>
              <a:rPr lang="en-AU" sz="1900">
                <a:effectLst/>
                <a:latin typeface="Montserrat"/>
                <a:ea typeface="Calibri" panose="020F0502020204030204" pitchFamily="34" charset="0"/>
                <a:cs typeface="Times New Roman" panose="02020603050405020304" pitchFamily="18" charset="0"/>
              </a:rPr>
              <a:t>y</a:t>
            </a:r>
            <a:r>
              <a:rPr lang="en-AU" sz="1900" spc="-60">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l</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v</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 units,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nd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 l</a:t>
            </a:r>
            <a:r>
              <a:rPr lang="en-AU" sz="1900" spc="-5">
                <a:effectLst/>
                <a:latin typeface="Montserrat"/>
                <a:ea typeface="Calibri" panose="020F0502020204030204" pitchFamily="34" charset="0"/>
                <a:cs typeface="Times New Roman" panose="02020603050405020304" pitchFamily="18" charset="0"/>
              </a:rPr>
              <a:t>ea</a:t>
            </a:r>
            <a:r>
              <a:rPr lang="en-AU" sz="1900">
                <a:effectLst/>
                <a:latin typeface="Montserrat"/>
                <a:ea typeface="Calibri" panose="020F0502020204030204" pitchFamily="34" charset="0"/>
                <a:cs typeface="Times New Roman" panose="02020603050405020304" pitchFamily="18" charset="0"/>
              </a:rPr>
              <a:t>st t</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 H</a:t>
            </a:r>
            <a:r>
              <a:rPr lang="en-AU" sz="1900" spc="5">
                <a:effectLst/>
                <a:latin typeface="Montserrat"/>
                <a:ea typeface="Calibri" panose="020F0502020204030204" pitchFamily="34" charset="0"/>
                <a:cs typeface="Times New Roman" panose="02020603050405020304" pitchFamily="18" charset="0"/>
              </a:rPr>
              <a:t>S</a:t>
            </a:r>
            <a:r>
              <a:rPr lang="en-AU" sz="1900">
                <a:effectLst/>
                <a:latin typeface="Montserrat"/>
                <a:ea typeface="Calibri" panose="020F0502020204030204" pitchFamily="34" charset="0"/>
                <a:cs typeface="Times New Roman" panose="02020603050405020304" pitchFamily="18" charset="0"/>
              </a:rPr>
              <a:t>C</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l</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v</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a:t>
            </a:r>
            <a:r>
              <a:rPr lang="en-AU" sz="1900" spc="15">
                <a:effectLst/>
                <a:latin typeface="Montserrat"/>
                <a:ea typeface="Calibri" panose="020F0502020204030204" pitchFamily="34" charset="0"/>
                <a:cs typeface="Times New Roman" panose="02020603050405020304" pitchFamily="18" charset="0"/>
              </a:rPr>
              <a:t> </a:t>
            </a:r>
            <a:r>
              <a:rPr lang="en-AU" sz="1900" spc="10">
                <a:effectLst/>
                <a:latin typeface="Montserrat"/>
                <a:ea typeface="Calibri" panose="020F0502020204030204" pitchFamily="34" charset="0"/>
                <a:cs typeface="Times New Roman" panose="02020603050405020304" pitchFamily="18" charset="0"/>
              </a:rPr>
              <a:t>u</a:t>
            </a:r>
            <a:r>
              <a:rPr lang="en-AU" sz="1900">
                <a:effectLst/>
                <a:latin typeface="Montserrat"/>
                <a:ea typeface="Calibri" panose="020F0502020204030204" pitchFamily="34" charset="0"/>
                <a:cs typeface="Times New Roman" panose="02020603050405020304" pitchFamily="18" charset="0"/>
              </a:rPr>
              <a:t>nits, with the</a:t>
            </a:r>
            <a:r>
              <a:rPr lang="en-AU" sz="1900" spc="-5">
                <a:effectLst/>
                <a:latin typeface="Montserrat"/>
                <a:ea typeface="Calibri" panose="020F0502020204030204" pitchFamily="34" charset="0"/>
                <a:cs typeface="Times New Roman" panose="02020603050405020304" pitchFamily="18" charset="0"/>
              </a:rPr>
              <a:t> a</a:t>
            </a:r>
            <a:r>
              <a:rPr lang="en-AU" sz="1900">
                <a:effectLst/>
                <a:latin typeface="Montserrat"/>
                <a:ea typeface="Calibri" panose="020F0502020204030204" pitchFamily="34" charset="0"/>
                <a:cs typeface="Times New Roman" panose="02020603050405020304" pitchFamily="18" charset="0"/>
              </a:rPr>
              <a:t>ddition</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l</a:t>
            </a:r>
            <a:r>
              <a:rPr lang="en-AU" sz="1900" spc="-10">
                <a:effectLst/>
                <a:latin typeface="Montserrat"/>
                <a:ea typeface="Calibri" panose="020F0502020204030204" pitchFamily="34" charset="0"/>
                <a:cs typeface="Times New Roman" panose="02020603050405020304" pitchFamily="18" charset="0"/>
              </a:rPr>
              <a:t> </a:t>
            </a:r>
            <a:r>
              <a:rPr lang="en-AU" sz="1900" spc="-5">
                <a:effectLst/>
                <a:latin typeface="Montserrat"/>
                <a:ea typeface="Calibri" panose="020F0502020204030204" pitchFamily="34" charset="0"/>
                <a:cs typeface="Times New Roman" panose="02020603050405020304" pitchFamily="18" charset="0"/>
              </a:rPr>
              <a:t>r</a:t>
            </a:r>
            <a:r>
              <a:rPr lang="en-AU" sz="1900" spc="-1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qui</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m</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nts th</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a:t>
            </a: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two units must be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En</a:t>
            </a:r>
            <a:r>
              <a:rPr lang="en-US" sz="1900" spc="-25">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lish units;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six</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units</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must be</a:t>
            </a:r>
            <a:r>
              <a:rPr lang="en-US" sz="1900" spc="-15">
                <a:effectLst/>
                <a:latin typeface="Montserrat"/>
                <a:ea typeface="Times New Roman" panose="02020603050405020304" pitchFamily="18" charset="0"/>
                <a:cs typeface="Times New Roman" panose="02020603050405020304" pitchFamily="18" charset="0"/>
              </a:rPr>
              <a:t> </a:t>
            </a:r>
            <a:r>
              <a:rPr lang="en-US" sz="1900" spc="-20">
                <a:effectLst/>
                <a:latin typeface="Montserrat"/>
                <a:ea typeface="Times New Roman" panose="02020603050405020304" pitchFamily="18" charset="0"/>
                <a:cs typeface="Times New Roman" panose="02020603050405020304" pitchFamily="18" charset="0"/>
              </a:rPr>
              <a:t>Board</a:t>
            </a:r>
            <a:r>
              <a:rPr lang="en-US" sz="1900" spc="-5">
                <a:effectLst/>
                <a:latin typeface="Montserrat"/>
                <a:ea typeface="Times New Roman" panose="02020603050405020304" pitchFamily="18" charset="0"/>
                <a:cs typeface="Times New Roman" panose="02020603050405020304" pitchFamily="18" charset="0"/>
              </a:rPr>
              <a:t>-</a:t>
            </a:r>
            <a:r>
              <a:rPr lang="en-US" sz="1900" spc="-30">
                <a:effectLst/>
                <a:latin typeface="Montserrat"/>
                <a:ea typeface="Times New Roman" panose="02020603050405020304" pitchFamily="18" charset="0"/>
                <a:cs typeface="Times New Roman" panose="02020603050405020304" pitchFamily="18" charset="0"/>
              </a:rPr>
              <a:t>d</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v</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lo</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th</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c</a:t>
            </a:r>
            <a:r>
              <a:rPr lang="en-US" sz="1900" spc="-30">
                <a:effectLst/>
                <a:latin typeface="Montserrat"/>
                <a:ea typeface="Times New Roman" panose="02020603050405020304" pitchFamily="18" charset="0"/>
                <a:cs typeface="Times New Roman" panose="02020603050405020304" pitchFamily="18" charset="0"/>
              </a:rPr>
              <a:t>ou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a:t>
            </a:r>
            <a:r>
              <a:rPr lang="en-US" sz="1900" spc="1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e</a:t>
            </a:r>
            <a:r>
              <a:rPr lang="en-US" sz="1900" spc="2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of</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two unit or</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g</a:t>
            </a:r>
            <a:r>
              <a:rPr lang="en-US" sz="1900" spc="-5">
                <a:effectLst/>
                <a:latin typeface="Montserrat"/>
                <a:ea typeface="Times New Roman" panose="02020603050405020304" pitchFamily="18" charset="0"/>
                <a:cs typeface="Times New Roman" panose="02020603050405020304" pitchFamily="18" charset="0"/>
              </a:rPr>
              <a:t>rea</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v</a:t>
            </a:r>
            <a:r>
              <a:rPr lang="en-US" sz="1900" spc="-15">
                <a:effectLst/>
                <a:latin typeface="Montserrat"/>
                <a:ea typeface="Times New Roman" panose="02020603050405020304" pitchFamily="18" charset="0"/>
                <a:cs typeface="Times New Roman" panose="02020603050405020304" pitchFamily="18" charset="0"/>
              </a:rPr>
              <a:t>a</a:t>
            </a:r>
            <a:r>
              <a:rPr lang="en-US" sz="1900" spc="25">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u</a:t>
            </a:r>
            <a:r>
              <a:rPr lang="en-US" sz="1900" spc="-5">
                <a:effectLst/>
                <a:latin typeface="Montserrat"/>
                <a:ea typeface="Times New Roman" panose="02020603050405020304" pitchFamily="18" charset="0"/>
                <a:cs typeface="Times New Roman" panose="02020603050405020304" pitchFamily="18" charset="0"/>
              </a:rPr>
              <a:t>e;</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most 7 units of</a:t>
            </a:r>
            <a:r>
              <a:rPr lang="en-US" sz="1900" spc="-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i</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ca</a:t>
            </a:r>
            <a:r>
              <a:rPr lang="en-US" sz="1900" spc="-3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ount tow</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ds t</a:t>
            </a:r>
            <a:r>
              <a:rPr lang="en-US" sz="1900" spc="10">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SC</a:t>
            </a:r>
            <a:r>
              <a:rPr lang="en-US" sz="1900" spc="-30">
                <a:effectLst/>
                <a:latin typeface="Montserrat"/>
                <a:ea typeface="Times New Roman" panose="02020603050405020304" pitchFamily="18" charset="0"/>
                <a:cs typeface="Times New Roman" panose="02020603050405020304" pitchFamily="18" charset="0"/>
              </a:rPr>
              <a:t>;</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our</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subj</a:t>
            </a:r>
            <a:r>
              <a:rPr lang="en-US" sz="1900" spc="-5">
                <a:effectLst/>
                <a:latin typeface="Montserrat"/>
                <a:ea typeface="Times New Roman" panose="02020603050405020304" pitchFamily="18" charset="0"/>
                <a:cs typeface="Times New Roman" panose="02020603050405020304" pitchFamily="18" charset="0"/>
              </a:rPr>
              <a:t>ec</a:t>
            </a:r>
            <a:r>
              <a:rPr lang="en-US" sz="1900" spc="-30">
                <a:effectLst/>
                <a:latin typeface="Montserrat"/>
                <a:ea typeface="Times New Roman" panose="02020603050405020304" pitchFamily="18" charset="0"/>
                <a:cs typeface="Times New Roman" panose="02020603050405020304" pitchFamily="18" charset="0"/>
              </a:rPr>
              <a:t>ts </a:t>
            </a:r>
            <a:r>
              <a:rPr lang="en-US" sz="1900" spc="-5">
                <a:effectLst/>
                <a:latin typeface="Montserrat"/>
                <a:ea typeface="Times New Roman" panose="02020603050405020304" pitchFamily="18" charset="0"/>
                <a:cs typeface="Times New Roman" panose="02020603050405020304" pitchFamily="18" charset="0"/>
              </a:rPr>
              <a:t>(</a:t>
            </a:r>
            <a:r>
              <a:rPr lang="en-US" sz="1900" spc="-30">
                <a:effectLst/>
                <a:latin typeface="Montserrat"/>
                <a:ea typeface="Times New Roman" panose="02020603050405020304" pitchFamily="18" charset="0"/>
                <a:cs typeface="Times New Roman" panose="02020603050405020304" pitchFamily="18" charset="0"/>
              </a:rPr>
              <a:t>in</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luding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n</a:t>
            </a:r>
            <a:r>
              <a:rPr lang="en-US" sz="1900" spc="-25">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lish)</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ve</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ompl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endParaRPr lang="en-AU" sz="1900" spc="-30">
              <a:effectLst/>
              <a:latin typeface="Montserrat"/>
              <a:ea typeface="Times New Roman" panose="02020603050405020304" pitchFamily="18" charset="0"/>
              <a:cs typeface="Times New Roman" panose="02020603050405020304" pitchFamily="18" charset="0"/>
            </a:endParaRPr>
          </a:p>
          <a:p>
            <a:endParaRPr lang="en-AU" sz="1900"/>
          </a:p>
        </p:txBody>
      </p:sp>
    </p:spTree>
    <p:extLst>
      <p:ext uri="{BB962C8B-B14F-4D97-AF65-F5344CB8AC3E}">
        <p14:creationId xmlns:p14="http://schemas.microsoft.com/office/powerpoint/2010/main" val="373910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dirty="0">
                <a:solidFill>
                  <a:srgbClr val="FFFFFF"/>
                </a:solidFill>
              </a:rPr>
              <a:t>Page 15</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the HSC Examinations</a:t>
            </a:r>
            <a:endParaRPr lang="en-AU"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0636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r>
              <a:rPr lang="en-US" sz="2800" dirty="0">
                <a:solidFill>
                  <a:srgbClr val="FFFFFF"/>
                </a:solidFill>
              </a:rPr>
              <a:t>Page 15</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the HSC Examinations</a:t>
            </a:r>
            <a:endParaRPr lang="en-AU" sz="28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381846853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B57C6E81-328A-4A9E-9F68-DC3080B12137}"/>
              </a:ext>
            </a:extLst>
          </p:cNvPr>
          <p:cNvGraphicFramePr>
            <a:graphicFrameLocks noGrp="1"/>
          </p:cNvGraphicFramePr>
          <p:nvPr>
            <p:ph idx="1"/>
            <p:extLst>
              <p:ext uri="{D42A27DB-BD31-4B8C-83A1-F6EECF244321}">
                <p14:modId xmlns:p14="http://schemas.microsoft.com/office/powerpoint/2010/main" val="2722764585"/>
              </p:ext>
            </p:extLst>
          </p:nvPr>
        </p:nvGraphicFramePr>
        <p:xfrm>
          <a:off x="4741863" y="1072996"/>
          <a:ext cx="6797679" cy="5151657"/>
        </p:xfrm>
        <a:graphic>
          <a:graphicData uri="http://schemas.openxmlformats.org/drawingml/2006/table">
            <a:tbl>
              <a:tblPr firstRow="1" firstCol="1" bandRow="1"/>
              <a:tblGrid>
                <a:gridCol w="912897">
                  <a:extLst>
                    <a:ext uri="{9D8B030D-6E8A-4147-A177-3AD203B41FA5}">
                      <a16:colId xmlns:a16="http://schemas.microsoft.com/office/drawing/2014/main" val="3844832495"/>
                    </a:ext>
                  </a:extLst>
                </a:gridCol>
                <a:gridCol w="1224212">
                  <a:extLst>
                    <a:ext uri="{9D8B030D-6E8A-4147-A177-3AD203B41FA5}">
                      <a16:colId xmlns:a16="http://schemas.microsoft.com/office/drawing/2014/main" val="874320916"/>
                    </a:ext>
                  </a:extLst>
                </a:gridCol>
                <a:gridCol w="1359017">
                  <a:extLst>
                    <a:ext uri="{9D8B030D-6E8A-4147-A177-3AD203B41FA5}">
                      <a16:colId xmlns:a16="http://schemas.microsoft.com/office/drawing/2014/main" val="3944389133"/>
                    </a:ext>
                  </a:extLst>
                </a:gridCol>
                <a:gridCol w="1644242">
                  <a:extLst>
                    <a:ext uri="{9D8B030D-6E8A-4147-A177-3AD203B41FA5}">
                      <a16:colId xmlns:a16="http://schemas.microsoft.com/office/drawing/2014/main" val="286364561"/>
                    </a:ext>
                  </a:extLst>
                </a:gridCol>
                <a:gridCol w="1657311">
                  <a:extLst>
                    <a:ext uri="{9D8B030D-6E8A-4147-A177-3AD203B41FA5}">
                      <a16:colId xmlns:a16="http://schemas.microsoft.com/office/drawing/2014/main" val="3291507892"/>
                    </a:ext>
                  </a:extLst>
                </a:gridCol>
              </a:tblGrid>
              <a:tr h="398621">
                <a:tc>
                  <a:txBody>
                    <a:bodyPr/>
                    <a:lstStyle/>
                    <a:p>
                      <a:pPr>
                        <a:lnSpc>
                          <a:spcPct val="107000"/>
                        </a:lnSpc>
                        <a:spcAft>
                          <a:spcPts val="800"/>
                        </a:spcAft>
                      </a:pPr>
                      <a:r>
                        <a:rPr lang="en-US" sz="2100">
                          <a:solidFill>
                            <a:srgbClr val="979797"/>
                          </a:solidFill>
                          <a:effectLst/>
                          <a:latin typeface="Montserrat"/>
                          <a:ea typeface="Calibri" panose="020F0502020204030204" pitchFamily="34" charset="0"/>
                          <a:cs typeface="Times New Roman" panose="02020603050405020304" pitchFamily="18" charset="0"/>
                        </a:rPr>
                        <a:t>Week</a:t>
                      </a:r>
                      <a:endParaRPr lang="en-AU" sz="2100">
                        <a:solidFill>
                          <a:srgbClr val="979797"/>
                        </a:solidFill>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800"/>
                        </a:spcAft>
                      </a:pPr>
                      <a:r>
                        <a:rPr lang="en-US" sz="2100">
                          <a:solidFill>
                            <a:srgbClr val="FFFFFF"/>
                          </a:solidFill>
                          <a:effectLst/>
                          <a:latin typeface="Montserrat"/>
                          <a:ea typeface="Calibri" panose="020F0502020204030204" pitchFamily="34" charset="0"/>
                          <a:cs typeface="Times New Roman" panose="02020603050405020304" pitchFamily="18" charset="0"/>
                        </a:rPr>
                        <a:t>Term 4</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800"/>
                        </a:spcAft>
                      </a:pPr>
                      <a:r>
                        <a:rPr lang="en-US" sz="2100">
                          <a:solidFill>
                            <a:srgbClr val="FFFFFF"/>
                          </a:solidFill>
                          <a:effectLst/>
                          <a:latin typeface="Montserrat"/>
                          <a:ea typeface="Calibri" panose="020F0502020204030204" pitchFamily="34" charset="0"/>
                          <a:cs typeface="Times New Roman" panose="02020603050405020304" pitchFamily="18" charset="0"/>
                        </a:rPr>
                        <a:t>Term 1</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800"/>
                        </a:spcAft>
                      </a:pPr>
                      <a:r>
                        <a:rPr lang="en-US" sz="2100">
                          <a:solidFill>
                            <a:srgbClr val="FFFFFF"/>
                          </a:solidFill>
                          <a:effectLst/>
                          <a:latin typeface="Montserrat"/>
                          <a:ea typeface="Calibri" panose="020F0502020204030204" pitchFamily="34" charset="0"/>
                          <a:cs typeface="Times New Roman" panose="02020603050405020304" pitchFamily="18" charset="0"/>
                        </a:rPr>
                        <a:t>Term 2</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800"/>
                        </a:spcAft>
                      </a:pPr>
                      <a:r>
                        <a:rPr lang="en-US" sz="2100">
                          <a:solidFill>
                            <a:srgbClr val="FFFFFF"/>
                          </a:solidFill>
                          <a:effectLst/>
                          <a:latin typeface="Montserrat"/>
                          <a:ea typeface="Calibri" panose="020F0502020204030204" pitchFamily="34" charset="0"/>
                          <a:cs typeface="Times New Roman" panose="02020603050405020304" pitchFamily="18" charset="0"/>
                        </a:rPr>
                        <a:t>Term 3</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250899934"/>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1</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042842"/>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2</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6105007"/>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3</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369704"/>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4</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119913136"/>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5</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624476726"/>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6</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0498558"/>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7</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236948"/>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8</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3531113"/>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9</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2100" dirty="0">
                          <a:effectLst/>
                          <a:latin typeface="Montserrat"/>
                          <a:ea typeface="Calibri" panose="020F0502020204030204" pitchFamily="34" charset="0"/>
                          <a:cs typeface="Times New Roman" panose="02020603050405020304" pitchFamily="18" charset="0"/>
                        </a:rPr>
                        <a:t> </a:t>
                      </a:r>
                      <a:r>
                        <a:rPr lang="en-US" sz="2100" dirty="0">
                          <a:solidFill>
                            <a:srgbClr val="000000"/>
                          </a:solidFill>
                          <a:effectLst/>
                          <a:latin typeface="Montserrat"/>
                          <a:ea typeface="Calibri" panose="020F0502020204030204" pitchFamily="34" charset="0"/>
                          <a:cs typeface="Times New Roman" panose="02020603050405020304" pitchFamily="18" charset="0"/>
                        </a:rPr>
                        <a:t>Trials</a:t>
                      </a: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007141"/>
                  </a:ext>
                </a:extLst>
              </a:tr>
              <a:tr h="398621">
                <a:tc>
                  <a:txBody>
                    <a:bodyPr/>
                    <a:lstStyle/>
                    <a:p>
                      <a:pPr>
                        <a:lnSpc>
                          <a:spcPct val="107000"/>
                        </a:lnSpc>
                        <a:spcAft>
                          <a:spcPts val="800"/>
                        </a:spcAft>
                      </a:pPr>
                      <a:r>
                        <a:rPr lang="en-US" sz="2100">
                          <a:solidFill>
                            <a:srgbClr val="000000"/>
                          </a:solidFill>
                          <a:effectLst/>
                          <a:latin typeface="Montserrat"/>
                          <a:ea typeface="Calibri" panose="020F0502020204030204" pitchFamily="34" charset="0"/>
                          <a:cs typeface="Times New Roman" panose="02020603050405020304" pitchFamily="18" charset="0"/>
                        </a:rPr>
                        <a:t>10</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800"/>
                        </a:spcAft>
                      </a:pPr>
                      <a:r>
                        <a:rPr lang="en-US" sz="2100" dirty="0">
                          <a:effectLst/>
                          <a:latin typeface="Montserrat"/>
                          <a:ea typeface="Calibri" panose="020F0502020204030204" pitchFamily="34" charset="0"/>
                          <a:cs typeface="Times New Roman" panose="02020603050405020304" pitchFamily="18" charset="0"/>
                        </a:rPr>
                        <a:t> </a:t>
                      </a: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2100" dirty="0">
                          <a:effectLst/>
                          <a:latin typeface="Montserrat"/>
                          <a:ea typeface="Calibri" panose="020F0502020204030204" pitchFamily="34" charset="0"/>
                          <a:cs typeface="Times New Roman" panose="02020603050405020304" pitchFamily="18" charset="0"/>
                        </a:rPr>
                        <a:t> </a:t>
                      </a:r>
                      <a:r>
                        <a:rPr kumimoji="0" lang="en-US" sz="2100" b="0" i="0" u="none" strike="noStrike" kern="1200" cap="none" spc="0" normalizeH="0" baseline="0" noProof="0" dirty="0">
                          <a:ln>
                            <a:noFill/>
                          </a:ln>
                          <a:solidFill>
                            <a:srgbClr val="000000"/>
                          </a:solidFill>
                          <a:effectLst/>
                          <a:uLnTx/>
                          <a:uFillTx/>
                          <a:latin typeface="Montserrat"/>
                          <a:ea typeface="Calibri" panose="020F0502020204030204" pitchFamily="34" charset="0"/>
                          <a:cs typeface="Times New Roman" panose="02020603050405020304" pitchFamily="18" charset="0"/>
                        </a:rPr>
                        <a:t>Trials</a:t>
                      </a:r>
                      <a:endParaRPr kumimoji="0" lang="en-AU" sz="2100" b="0" i="0" u="none" strike="noStrike" kern="1200" cap="none" spc="0" normalizeH="0" baseline="0" noProof="0" dirty="0">
                        <a:ln>
                          <a:noFill/>
                        </a:ln>
                        <a:solidFill>
                          <a:prstClr val="black"/>
                        </a:solidFill>
                        <a:effectLst/>
                        <a:uLnTx/>
                        <a:uFillTx/>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2100">
                          <a:effectLst/>
                          <a:latin typeface="Montserrat"/>
                          <a:ea typeface="Calibri" panose="020F0502020204030204" pitchFamily="34" charset="0"/>
                          <a:cs typeface="Times New Roman" panose="02020603050405020304" pitchFamily="18" charset="0"/>
                        </a:rPr>
                        <a:t> </a:t>
                      </a:r>
                      <a:endParaRPr lang="en-AU" sz="210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40269"/>
                  </a:ext>
                </a:extLst>
              </a:tr>
              <a:tr h="398621">
                <a:tc>
                  <a:txBody>
                    <a:bodyPr/>
                    <a:lstStyle/>
                    <a:p>
                      <a:pPr>
                        <a:lnSpc>
                          <a:spcPct val="107000"/>
                        </a:lnSpc>
                        <a:spcAft>
                          <a:spcPts val="800"/>
                        </a:spcAft>
                      </a:pPr>
                      <a:r>
                        <a:rPr lang="en-US" sz="2100" dirty="0">
                          <a:solidFill>
                            <a:srgbClr val="000000"/>
                          </a:solidFill>
                          <a:effectLst/>
                          <a:latin typeface="Montserrat"/>
                          <a:ea typeface="Calibri" panose="020F0502020204030204" pitchFamily="34" charset="0"/>
                          <a:cs typeface="Times New Roman" panose="02020603050405020304" pitchFamily="18" charset="0"/>
                        </a:rPr>
                        <a:t>11</a:t>
                      </a: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100" b="0" i="0" u="none" strike="noStrike" kern="1200" cap="none" spc="0" normalizeH="0" baseline="0" noProof="0" dirty="0">
                          <a:ln>
                            <a:noFill/>
                          </a:ln>
                          <a:solidFill>
                            <a:srgbClr val="FFFFFF"/>
                          </a:solidFill>
                          <a:effectLst/>
                          <a:uLnTx/>
                          <a:uFillTx/>
                          <a:latin typeface="Montserrat"/>
                          <a:ea typeface="Calibri" panose="020F0502020204030204" pitchFamily="34" charset="0"/>
                          <a:cs typeface="Times New Roman" panose="02020603050405020304" pitchFamily="18" charset="0"/>
                        </a:rPr>
                        <a:t>No Week 11 </a:t>
                      </a:r>
                      <a:endParaRPr kumimoji="0" lang="en-AU" sz="2100" b="0" i="0" u="none" strike="noStrike" kern="1200" cap="none" spc="0" normalizeH="0" baseline="0" noProof="0" dirty="0">
                        <a:ln>
                          <a:noFill/>
                        </a:ln>
                        <a:solidFill>
                          <a:prstClr val="black"/>
                        </a:solidFill>
                        <a:effectLst/>
                        <a:uLnTx/>
                        <a:uFillTx/>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07000"/>
                        </a:lnSpc>
                        <a:spcAft>
                          <a:spcPts val="800"/>
                        </a:spcAft>
                      </a:pPr>
                      <a:endParaRPr lang="en-AU" sz="2100" dirty="0">
                        <a:solidFill>
                          <a:schemeClr val="tx1"/>
                        </a:solidFill>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US" sz="2100" dirty="0">
                          <a:solidFill>
                            <a:srgbClr val="FFFFFF"/>
                          </a:solidFill>
                          <a:effectLst/>
                          <a:latin typeface="Montserrat"/>
                          <a:ea typeface="Calibri" panose="020F0502020204030204" pitchFamily="34" charset="0"/>
                          <a:cs typeface="Times New Roman" panose="02020603050405020304" pitchFamily="18" charset="0"/>
                        </a:rPr>
                        <a:t>No </a:t>
                      </a:r>
                    </a:p>
                    <a:p>
                      <a:pPr>
                        <a:lnSpc>
                          <a:spcPct val="107000"/>
                        </a:lnSpc>
                        <a:spcAft>
                          <a:spcPts val="800"/>
                        </a:spcAft>
                      </a:pPr>
                      <a:r>
                        <a:rPr lang="en-US" sz="2100" dirty="0">
                          <a:solidFill>
                            <a:srgbClr val="FFFFFF"/>
                          </a:solidFill>
                          <a:effectLst/>
                          <a:latin typeface="Montserrat"/>
                          <a:ea typeface="Calibri" panose="020F0502020204030204" pitchFamily="34" charset="0"/>
                          <a:cs typeface="Times New Roman" panose="02020603050405020304" pitchFamily="18" charset="0"/>
                        </a:rPr>
                        <a:t>Week 11</a:t>
                      </a:r>
                      <a:endParaRPr lang="en-AU" sz="2100" dirty="0">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800"/>
                        </a:spcAft>
                      </a:pPr>
                      <a:r>
                        <a:rPr lang="en-US" sz="2100" dirty="0">
                          <a:effectLst/>
                          <a:latin typeface="Montserrat"/>
                          <a:ea typeface="Calibri" panose="020F0502020204030204" pitchFamily="34" charset="0"/>
                          <a:cs typeface="Times New Roman" panose="02020603050405020304" pitchFamily="18" charset="0"/>
                        </a:rPr>
                        <a:t> </a:t>
                      </a:r>
                      <a:r>
                        <a:rPr lang="en-US" sz="2100" dirty="0">
                          <a:solidFill>
                            <a:schemeClr val="bg1"/>
                          </a:solidFill>
                          <a:effectLst/>
                          <a:latin typeface="Montserrat"/>
                          <a:ea typeface="Calibri" panose="020F0502020204030204" pitchFamily="34" charset="0"/>
                          <a:cs typeface="Times New Roman" panose="02020603050405020304" pitchFamily="18" charset="0"/>
                        </a:rPr>
                        <a:t>No </a:t>
                      </a:r>
                    </a:p>
                    <a:p>
                      <a:pPr>
                        <a:lnSpc>
                          <a:spcPct val="107000"/>
                        </a:lnSpc>
                        <a:spcAft>
                          <a:spcPts val="800"/>
                        </a:spcAft>
                      </a:pPr>
                      <a:r>
                        <a:rPr lang="en-US" sz="2100" dirty="0">
                          <a:solidFill>
                            <a:schemeClr val="bg1"/>
                          </a:solidFill>
                          <a:effectLst/>
                          <a:latin typeface="Montserrat"/>
                          <a:ea typeface="Calibri" panose="020F0502020204030204" pitchFamily="34" charset="0"/>
                          <a:cs typeface="Times New Roman" panose="02020603050405020304" pitchFamily="18" charset="0"/>
                        </a:rPr>
                        <a:t>Week 11</a:t>
                      </a:r>
                      <a:endParaRPr lang="en-AU" sz="2100" dirty="0">
                        <a:solidFill>
                          <a:schemeClr val="bg1"/>
                        </a:solidFill>
                        <a:effectLst/>
                        <a:latin typeface="Montserrat"/>
                        <a:ea typeface="Calibri" panose="020F0502020204030204" pitchFamily="34" charset="0"/>
                        <a:cs typeface="Times New Roman" panose="02020603050405020304" pitchFamily="18" charset="0"/>
                      </a:endParaRPr>
                    </a:p>
                  </a:txBody>
                  <a:tcPr marL="48289" marR="482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925564678"/>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To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ompl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i</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4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must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il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s</a:t>
            </a:r>
            <a:r>
              <a:rPr lang="en-AU" spc="-35" dirty="0">
                <a:effectLst/>
                <a:latin typeface="Montserrat"/>
                <a:ea typeface="Calibri" panose="020F0502020204030204" pitchFamily="34" charset="0"/>
                <a:cs typeface="Times New Roman" panose="02020603050405020304" pitchFamily="18" charset="0"/>
              </a:rPr>
              <a:t>y</a:t>
            </a:r>
            <a:r>
              <a:rPr lang="en-AU" spc="1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bus,</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a:t>
            </a:r>
            <a:r>
              <a:rPr lang="en-AU" spc="10" dirty="0">
                <a:effectLst/>
                <a:latin typeface="Montserrat"/>
                <a:ea typeface="Calibri" panose="020F0502020204030204" pitchFamily="34" charset="0"/>
                <a:cs typeface="Times New Roman" panose="02020603050405020304" pitchFamily="18" charset="0"/>
              </a:rPr>
              <a:t> </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ssi</a:t>
            </a:r>
            <a:r>
              <a:rPr lang="en-AU" u="sng" spc="-25" dirty="0">
                <a:effectLst/>
                <a:uFill>
                  <a:solidFill>
                    <a:srgbClr val="000000"/>
                  </a:solidFill>
                </a:uFill>
                <a:latin typeface="Montserrat"/>
                <a:ea typeface="Calibri" panose="020F0502020204030204" pitchFamily="34" charset="0"/>
                <a:cs typeface="Times New Roman" panose="02020603050405020304" pitchFamily="18" charset="0"/>
              </a:rPr>
              <a:t>g</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n</a:t>
            </a:r>
            <a:r>
              <a:rPr lang="en-AU" u="sng" spc="15" dirty="0">
                <a:effectLst/>
                <a:uFill>
                  <a:solidFill>
                    <a:srgbClr val="000000"/>
                  </a:solidFill>
                </a:uFill>
                <a:latin typeface="Montserrat"/>
                <a:ea typeface="Calibri" panose="020F0502020204030204" pitchFamily="34" charset="0"/>
                <a:cs typeface="Times New Roman" panose="02020603050405020304" pitchFamily="18" charset="0"/>
              </a:rPr>
              <a:t>m</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e</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nts,</a:t>
            </a:r>
            <a:r>
              <a:rPr lang="en-AU" dirty="0">
                <a:effectLst/>
                <a:latin typeface="Montserrat"/>
                <a:ea typeface="Calibri" panose="020F0502020204030204" pitchFamily="34" charset="0"/>
                <a:cs typeface="Times New Roman" panose="02020603050405020304" pitchFamily="18" charset="0"/>
              </a:rPr>
              <a:t> </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rac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l w</a:t>
            </a:r>
            <a:r>
              <a:rPr lang="en-AU" u="sng" spc="10" dirty="0">
                <a:effectLst/>
                <a:uFill>
                  <a:solidFill>
                    <a:srgbClr val="000000"/>
                  </a:solidFill>
                </a:uFill>
                <a:latin typeface="Montserrat"/>
                <a:ea typeface="Calibri" panose="020F0502020204030204" pitchFamily="34" charset="0"/>
                <a:cs typeface="Times New Roman" panose="02020603050405020304" pitchFamily="18" charset="0"/>
              </a:rPr>
              <a:t>o</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r</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a:t>
            </a:r>
            <a:r>
              <a:rPr lang="en-AU" u="sng" spc="10" dirty="0">
                <a:effectLst/>
                <a:uFill>
                  <a:solidFill>
                    <a:srgbClr val="000000"/>
                  </a:solidFill>
                </a:uFill>
                <a:latin typeface="Montserrat"/>
                <a:ea typeface="Calibri" panose="020F0502020204030204" pitchFamily="34" charset="0"/>
                <a:cs typeface="Times New Roman" panose="02020603050405020304" pitchFamily="18" charset="0"/>
              </a:rPr>
              <a:t>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ar</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ip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tion in </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l</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ss</a:t>
            </a:r>
            <a:r>
              <a:rPr lang="en-AU" dirty="0">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This in</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lud</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 the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minimum </a:t>
            </a:r>
            <a:r>
              <a:rPr lang="en-AU" spc="-5" dirty="0">
                <a:solidFill>
                  <a:srgbClr val="C00000"/>
                </a:solidFill>
                <a:effectLst/>
                <a:latin typeface="Montserrat"/>
                <a:ea typeface="Calibri" panose="020F0502020204030204" pitchFamily="34" charset="0"/>
                <a:cs typeface="Times New Roman" panose="02020603050405020304" pitchFamily="18" charset="0"/>
              </a:rPr>
              <a:t>re</a:t>
            </a:r>
            <a:r>
              <a:rPr lang="en-AU" dirty="0">
                <a:solidFill>
                  <a:srgbClr val="C00000"/>
                </a:solidFill>
                <a:effectLst/>
                <a:latin typeface="Montserrat"/>
                <a:ea typeface="Calibri" panose="020F0502020204030204" pitchFamily="34" charset="0"/>
                <a:cs typeface="Times New Roman" panose="02020603050405020304" pitchFamily="18" charset="0"/>
              </a:rPr>
              <a:t>qui</a:t>
            </a:r>
            <a:r>
              <a:rPr lang="en-AU" spc="-5" dirty="0">
                <a:solidFill>
                  <a:srgbClr val="C00000"/>
                </a:solidFill>
                <a:effectLst/>
                <a:latin typeface="Montserrat"/>
                <a:ea typeface="Calibri" panose="020F0502020204030204" pitchFamily="34" charset="0"/>
                <a:cs typeface="Times New Roman" panose="02020603050405020304" pitchFamily="18" charset="0"/>
              </a:rPr>
              <a:t>re</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stud</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 a </a:t>
            </a:r>
            <a:r>
              <a:rPr lang="en-AU" spc="-25" dirty="0">
                <a:solidFill>
                  <a:srgbClr val="C00000"/>
                </a:solidFill>
                <a:effectLst/>
                <a:latin typeface="Montserrat"/>
                <a:ea typeface="Calibri" panose="020F0502020204030204" pitchFamily="34" charset="0"/>
                <a:cs typeface="Times New Roman" panose="02020603050405020304" pitchFamily="18" charset="0"/>
              </a:rPr>
              <a:t>g</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nui</a:t>
            </a:r>
            <a:r>
              <a:rPr lang="en-AU" spc="25" dirty="0">
                <a:solidFill>
                  <a:srgbClr val="C00000"/>
                </a:solidFill>
                <a:effectLst/>
                <a:latin typeface="Montserrat"/>
                <a:ea typeface="Calibri" panose="020F0502020204030204" pitchFamily="34" charset="0"/>
                <a:cs typeface="Times New Roman" panose="02020603050405020304" pitchFamily="18" charset="0"/>
              </a:rPr>
              <a:t>n</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ss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t</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sks wo</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th mo</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a:t>
            </a:r>
            <a:r>
              <a:rPr lang="en-AU" spc="10" dirty="0">
                <a:solidFill>
                  <a:srgbClr val="C00000"/>
                </a:solidFill>
                <a:effectLst/>
                <a:latin typeface="Montserrat"/>
                <a:ea typeface="Calibri" panose="020F0502020204030204" pitchFamily="34" charset="0"/>
                <a:cs typeface="Times New Roman" panose="02020603050405020304" pitchFamily="18" charset="0"/>
              </a:rPr>
              <a: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50%</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of</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the</a:t>
            </a:r>
            <a:r>
              <a:rPr lang="en-AU" spc="-5" dirty="0">
                <a:solidFill>
                  <a:srgbClr val="C00000"/>
                </a:solidFill>
                <a:effectLst/>
                <a:latin typeface="Montserrat"/>
                <a:ea typeface="Calibri" panose="020F0502020204030204" pitchFamily="34" charset="0"/>
                <a:cs typeface="Times New Roman" panose="02020603050405020304" pitchFamily="18" charset="0"/>
              </a:rPr>
              <a:t> a</a:t>
            </a:r>
            <a:r>
              <a:rPr lang="en-AU" dirty="0">
                <a:solidFill>
                  <a:srgbClr val="C00000"/>
                </a:solidFill>
                <a:effectLst/>
                <a:latin typeface="Montserrat"/>
                <a:ea typeface="Calibri" panose="020F0502020204030204" pitchFamily="34" charset="0"/>
                <a:cs typeface="Times New Roman" panose="02020603050405020304" pitchFamily="18" charset="0"/>
              </a:rPr>
              <a:t>v</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il</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ble</a:t>
            </a:r>
            <a:r>
              <a:rPr lang="en-AU" spc="2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ar</a:t>
            </a:r>
            <a:r>
              <a:rPr lang="en-AU" dirty="0">
                <a:solidFill>
                  <a:srgbClr val="C00000"/>
                </a:solidFill>
                <a:effectLst/>
                <a:latin typeface="Montserrat"/>
                <a:ea typeface="Calibri" panose="020F0502020204030204" pitchFamily="34" charset="0"/>
                <a:cs typeface="Times New Roman" panose="02020603050405020304" pitchFamily="18" charset="0"/>
              </a:rPr>
              <a:t>ks </a:t>
            </a:r>
            <a:r>
              <a:rPr lang="en-AU" spc="-5" dirty="0">
                <a:solidFill>
                  <a:srgbClr val="C00000"/>
                </a:solidFill>
                <a:effectLst/>
                <a:latin typeface="Montserrat"/>
                <a:ea typeface="Calibri" panose="020F0502020204030204" pitchFamily="34" charset="0"/>
                <a:cs typeface="Times New Roman" panose="02020603050405020304" pitchFamily="18" charset="0"/>
              </a:rPr>
              <a:t>f</a:t>
            </a:r>
            <a:r>
              <a:rPr lang="en-AU" dirty="0">
                <a:solidFill>
                  <a:srgbClr val="C00000"/>
                </a:solidFill>
                <a:effectLst/>
                <a:latin typeface="Montserrat"/>
                <a:ea typeface="Calibri" panose="020F0502020204030204" pitchFamily="34" charset="0"/>
                <a:cs typeface="Times New Roman" panose="02020603050405020304" pitchFamily="18" charset="0"/>
              </a:rPr>
              <a:t>or</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a:t>
            </a:r>
            <a:r>
              <a:rPr lang="en-AU" spc="10" dirty="0">
                <a:solidFill>
                  <a:srgbClr val="C00000"/>
                </a:solidFill>
                <a:effectLst/>
                <a:latin typeface="Montserrat"/>
                <a:ea typeface="Calibri" panose="020F0502020204030204" pitchFamily="34" charset="0"/>
                <a:cs typeface="Times New Roman" panose="02020603050405020304" pitchFamily="18" charset="0"/>
              </a:rPr>
              <a:t>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(i.e. 51% or more).</a:t>
            </a:r>
          </a:p>
          <a:p>
            <a:pPr>
              <a:spcAft>
                <a:spcPts val="800"/>
              </a:spcAft>
            </a:pPr>
            <a:r>
              <a:rPr lang="en-AU" dirty="0">
                <a:effectLst/>
                <a:latin typeface="Montserrat"/>
                <a:ea typeface="Calibri" panose="020F0502020204030204" pitchFamily="34" charset="0"/>
                <a:cs typeface="Times New Roman" panose="02020603050405020304" pitchFamily="18" charset="0"/>
              </a:rPr>
              <a:t>You will be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5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m</a:t>
            </a:r>
            <a:r>
              <a:rPr lang="en-AU" dirty="0">
                <a:effectLst/>
                <a:latin typeface="Montserrat"/>
                <a:ea typeface="Calibri" panose="020F0502020204030204" pitchFamily="34" charset="0"/>
                <a:cs typeface="Times New Roman" panose="02020603050405020304" pitchFamily="18" charset="0"/>
              </a:rPr>
              <a:t>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 in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2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v</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w, th</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is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vid</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40" dirty="0">
                <a:effectLst/>
                <a:latin typeface="Montserrat"/>
                <a:ea typeface="Calibri" panose="020F0502020204030204" pitchFamily="34" charset="0"/>
                <a:cs typeface="Times New Roman" panose="02020603050405020304" pitchFamily="18" charset="0"/>
              </a:rPr>
              <a:t> </a:t>
            </a:r>
            <a:r>
              <a:rPr lang="en-AU" spc="-25"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f</a:t>
            </a:r>
            <a:r>
              <a:rPr lang="en-US" spc="-30" dirty="0">
                <a:effectLst/>
                <a:latin typeface="Montserrat"/>
                <a:ea typeface="Times New Roman" panose="02020603050405020304" pitchFamily="18" charset="0"/>
                <a:cs typeface="Times New Roman" panose="02020603050405020304" pitchFamily="18" charset="0"/>
              </a:rPr>
              <a:t>ollow</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lop</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or</a:t>
            </a:r>
            <a:r>
              <a:rPr lang="en-US" spc="-5" dirty="0">
                <a:effectLst/>
                <a:latin typeface="Montserrat"/>
                <a:ea typeface="Times New Roman" panose="02020603050405020304" pitchFamily="18" charset="0"/>
                <a:cs typeface="Times New Roman" panose="02020603050405020304" pitchFamily="18" charset="0"/>
              </a:rPr>
              <a:t> e</a:t>
            </a:r>
            <a:r>
              <a:rPr lang="en-US" spc="-30" dirty="0">
                <a:effectLst/>
                <a:latin typeface="Montserrat"/>
                <a:ea typeface="Times New Roman" panose="02020603050405020304" pitchFamily="18" charset="0"/>
                <a:cs typeface="Times New Roman" panose="02020603050405020304" pitchFamily="18" charset="0"/>
              </a:rPr>
              <a:t>ndo</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0" dirty="0">
                <a:effectLst/>
                <a:latin typeface="Montserrat"/>
                <a:ea typeface="Times New Roman" panose="02020603050405020304" pitchFamily="18" charset="0"/>
                <a:cs typeface="Times New Roman" panose="02020603050405020304" pitchFamily="18" charset="0"/>
              </a:rPr>
              <a:t> </a:t>
            </a:r>
            <a:r>
              <a:rPr lang="en-US" spc="-20" dirty="0">
                <a:effectLst/>
                <a:latin typeface="Montserrat"/>
                <a:ea typeface="Times New Roman" panose="02020603050405020304" pitchFamily="18" charset="0"/>
                <a:cs typeface="Times New Roman" panose="02020603050405020304" pitchFamily="18" charset="0"/>
              </a:rPr>
              <a:t>NESA</a:t>
            </a:r>
            <a:r>
              <a:rPr lang="en-US" spc="-30" dirty="0">
                <a:effectLst/>
                <a:latin typeface="Montserrat"/>
                <a:ea typeface="Times New Roman" panose="02020603050405020304" pitchFamily="18" charset="0"/>
                <a:cs typeface="Times New Roman" panose="02020603050405020304" pitchFamily="18" charset="0"/>
              </a:rPr>
              <a:t>;</a:t>
            </a:r>
            <a:r>
              <a:rPr lang="en-US" spc="1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ppli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a:t>
            </a:r>
            <a:r>
              <a:rPr lang="en-US" spc="25" dirty="0">
                <a:effectLst/>
                <a:latin typeface="Montserrat"/>
                <a:ea typeface="Times New Roman" panose="02020603050405020304" pitchFamily="18" charset="0"/>
                <a:cs typeface="Times New Roman" panose="02020603050405020304" pitchFamily="18" charset="0"/>
              </a:rPr>
              <a:t> </a:t>
            </a:r>
            <a:r>
              <a:rPr lang="en-US" spc="-50" dirty="0">
                <a:effectLst/>
                <a:latin typeface="Montserrat"/>
                <a:ea typeface="Times New Roman" panose="02020603050405020304" pitchFamily="18" charset="0"/>
                <a:cs typeface="Times New Roman" panose="02020603050405020304" pitchFamily="18" charset="0"/>
              </a:rPr>
              <a:t>y</a:t>
            </a:r>
            <a:r>
              <a:rPr lang="en-US" spc="-30" dirty="0">
                <a:effectLst/>
                <a:latin typeface="Montserrat"/>
                <a:ea typeface="Times New Roman" panose="02020603050405020304" pitchFamily="18" charset="0"/>
                <a:cs typeface="Times New Roman" panose="02020603050405020304" pitchFamily="18" charset="0"/>
              </a:rPr>
              <a:t>o</a:t>
            </a:r>
            <a:r>
              <a:rPr lang="en-US" spc="10" dirty="0">
                <a:effectLst/>
                <a:latin typeface="Montserrat"/>
                <a:ea typeface="Times New Roman" panose="02020603050405020304" pitchFamily="18" charset="0"/>
                <a:cs typeface="Times New Roman" panose="02020603050405020304" pitchFamily="18" charset="0"/>
              </a:rPr>
              <a:t>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lf</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with dili</a:t>
            </a:r>
            <a:r>
              <a:rPr lang="en-US" spc="-25" dirty="0">
                <a:effectLst/>
                <a:latin typeface="Montserrat"/>
                <a:ea typeface="Times New Roman" panose="02020603050405020304" pitchFamily="18" charset="0"/>
                <a:cs typeface="Times New Roman" panose="02020603050405020304" pitchFamily="18" charset="0"/>
              </a:rPr>
              <a:t>g</a:t>
            </a:r>
            <a:r>
              <a:rPr lang="en-US" spc="-5" dirty="0">
                <a:effectLst/>
                <a:latin typeface="Montserrat"/>
                <a:ea typeface="Times New Roman" panose="02020603050405020304" pitchFamily="18" charset="0"/>
                <a:cs typeface="Times New Roman" panose="02020603050405020304" pitchFamily="18" charset="0"/>
              </a:rPr>
              <a:t>e</a:t>
            </a:r>
            <a:r>
              <a:rPr lang="en-US" spc="1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sust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in</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ff</a:t>
            </a:r>
            <a:r>
              <a:rPr lang="en-US" spc="10" dirty="0">
                <a:effectLst/>
                <a:latin typeface="Montserrat"/>
                <a:ea typeface="Times New Roman" panose="02020603050405020304" pitchFamily="18" charset="0"/>
                <a:cs typeface="Times New Roman" panose="02020603050405020304" pitchFamily="18" charset="0"/>
              </a:rPr>
              <a:t>or</a:t>
            </a:r>
            <a:r>
              <a:rPr lang="en-US" spc="-30" dirty="0">
                <a:effectLst/>
                <a:latin typeface="Montserrat"/>
                <a:ea typeface="Times New Roman" panose="02020603050405020304" pitchFamily="18" charset="0"/>
                <a:cs typeface="Times New Roman" panose="02020603050405020304" pitchFamily="18" charset="0"/>
              </a:rPr>
              <a:t>t to 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t 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sks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a:t>
            </a:r>
            <a:r>
              <a:rPr lang="en-US" spc="-5" dirty="0">
                <a:effectLst/>
                <a:latin typeface="Montserrat"/>
                <a:ea typeface="Times New Roman" panose="02020603050405020304" pitchFamily="18" charset="0"/>
                <a:cs typeface="Times New Roman" panose="02020603050405020304" pitchFamily="18" charset="0"/>
              </a:rPr>
              <a:t>e</a:t>
            </a:r>
            <a:r>
              <a:rPr lang="en-US" spc="25" dirty="0">
                <a:effectLst/>
                <a:latin typeface="Montserrat"/>
                <a:ea typeface="Times New Roman" panose="02020603050405020304" pitchFamily="18" charset="0"/>
                <a:cs typeface="Times New Roman" panose="02020603050405020304" pitchFamily="18" charset="0"/>
              </a:rPr>
              <a:t>x</a:t>
            </a:r>
            <a:r>
              <a:rPr lang="en-US" spc="-30" dirty="0">
                <a:effectLst/>
                <a:latin typeface="Montserrat"/>
                <a:ea typeface="Times New Roman" panose="02020603050405020304" pitchFamily="18" charset="0"/>
                <a:cs typeface="Times New Roman" panose="02020603050405020304" pitchFamily="18" charset="0"/>
              </a:rPr>
              <a:t>p</a:t>
            </a:r>
            <a:r>
              <a:rPr lang="en-US" spc="-1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ce</a:t>
            </a:r>
            <a:r>
              <a:rPr lang="en-US" spc="-30" dirty="0">
                <a:effectLst/>
                <a:latin typeface="Montserrat"/>
                <a:ea typeface="Times New Roman" panose="02020603050405020304" pitchFamily="18" charset="0"/>
                <a:cs typeface="Times New Roman" panose="02020603050405020304" pitchFamily="18" charset="0"/>
              </a:rPr>
              <a:t>s p</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ovid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in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hool;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ac</a:t>
            </a:r>
            <a:r>
              <a:rPr lang="en-US" spc="-30" dirty="0">
                <a:effectLst/>
                <a:latin typeface="Montserrat"/>
                <a:ea typeface="Times New Roman" panose="02020603050405020304" pitchFamily="18" charset="0"/>
                <a:cs typeface="Times New Roman" panose="02020603050405020304" pitchFamily="18" charset="0"/>
              </a:rPr>
              <a:t>hi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some</a:t>
            </a:r>
            <a:r>
              <a:rPr lang="en-US" spc="-5" dirty="0">
                <a:effectLst/>
                <a:latin typeface="Montserrat"/>
                <a:ea typeface="Times New Roman" panose="02020603050405020304" pitchFamily="18" charset="0"/>
                <a:cs typeface="Times New Roman" panose="02020603050405020304" pitchFamily="18" charset="0"/>
              </a:rPr>
              <a:t> </a:t>
            </a:r>
            <a:r>
              <a:rPr lang="en-US" spc="10" dirty="0">
                <a:effectLst/>
                <a:latin typeface="Montserrat"/>
                <a:ea typeface="Times New Roman" panose="02020603050405020304" pitchFamily="18" charset="0"/>
                <a:cs typeface="Times New Roman" panose="02020603050405020304" pitchFamily="18" charset="0"/>
              </a:rPr>
              <a:t>o</a:t>
            </a:r>
            <a:r>
              <a:rPr lang="en-US" spc="-30" dirty="0">
                <a:effectLst/>
                <a:latin typeface="Montserrat"/>
                <a:ea typeface="Times New Roman" panose="02020603050405020304" pitchFamily="18" charset="0"/>
                <a:cs typeface="Times New Roman" panose="02020603050405020304" pitchFamily="18" charset="0"/>
              </a:rPr>
              <a:t>r</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ll of</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t</a:t>
            </a:r>
            <a:r>
              <a:rPr lang="en-US" spc="-30" dirty="0">
                <a:effectLst/>
                <a:latin typeface="Montserrat"/>
                <a:ea typeface="Times New Roman" panose="02020603050405020304" pitchFamily="18" charset="0"/>
                <a:cs typeface="Times New Roman" panose="02020603050405020304" pitchFamily="18" charset="0"/>
              </a:rPr>
              <a: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ou</a:t>
            </a:r>
            <a:r>
              <a:rPr lang="en-US" spc="15" dirty="0">
                <a:effectLst/>
                <a:latin typeface="Montserrat"/>
                <a:ea typeface="Times New Roman" panose="02020603050405020304" pitchFamily="18" charset="0"/>
                <a:cs typeface="Times New Roman" panose="02020603050405020304" pitchFamily="18" charset="0"/>
              </a:rPr>
              <a:t>t</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om</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s.</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5750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fontScale="92500"/>
          </a:bodyPr>
          <a:lstStyle/>
          <a:p>
            <a:pPr marL="0" indent="0">
              <a:spcAft>
                <a:spcPts val="800"/>
              </a:spcAft>
              <a:buNone/>
            </a:pPr>
            <a:r>
              <a:rPr lang="en-AU" sz="160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Meeting all course requirements.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Making a serious attempt at all assessment tasks. If you do not make a serious attempt at assessment tasks worth in excess of 50% of the available marks you will receive an N- Determination for that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 You must also have completed the online HSC All My Own Work.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a:effectLst/>
              <a:latin typeface="Montserrat"/>
              <a:ea typeface="Times New Roman" panose="02020603050405020304" pitchFamily="18" charset="0"/>
              <a:cs typeface="Times New Roman" panose="02020603050405020304" pitchFamily="18" charset="0"/>
            </a:endParaRPr>
          </a:p>
          <a:p>
            <a:pPr marL="914400" indent="-228600"/>
            <a:r>
              <a:rPr lang="en-US" sz="1600" spc="-30">
                <a:effectLst/>
                <a:latin typeface="Montserrat"/>
                <a:ea typeface="Times New Roman" panose="02020603050405020304" pitchFamily="18" charset="0"/>
                <a:cs typeface="Times New Roman" panose="02020603050405020304" pitchFamily="18" charset="0"/>
              </a:rPr>
              <a:t> </a:t>
            </a:r>
            <a:endParaRPr lang="en-AU" sz="1600" spc="-30">
              <a:effectLst/>
              <a:latin typeface="Montserrat"/>
              <a:ea typeface="Times New Roman" panose="02020603050405020304" pitchFamily="18" charset="0"/>
              <a:cs typeface="Times New Roman" panose="02020603050405020304" pitchFamily="18" charset="0"/>
            </a:endParaRPr>
          </a:p>
          <a:p>
            <a:pPr>
              <a:spcAft>
                <a:spcPts val="800"/>
              </a:spcAft>
            </a:pPr>
            <a:r>
              <a:rPr lang="en-AU" sz="1600" b="1">
                <a:effectLst/>
                <a:latin typeface="Montserrat"/>
                <a:ea typeface="Calibri" panose="020F0502020204030204" pitchFamily="34" charset="0"/>
                <a:cs typeface="Times New Roman" panose="02020603050405020304" pitchFamily="18" charset="0"/>
              </a:rPr>
              <a:t>Failure to complete all course and assessment requirements could result in an N-determination in that course and possibly, the failure to receive the HSC in that course.</a:t>
            </a:r>
          </a:p>
          <a:p>
            <a:endParaRPr lang="en-AU" sz="1600"/>
          </a:p>
        </p:txBody>
      </p:sp>
    </p:spTree>
    <p:extLst>
      <p:ext uri="{BB962C8B-B14F-4D97-AF65-F5344CB8AC3E}">
        <p14:creationId xmlns:p14="http://schemas.microsoft.com/office/powerpoint/2010/main" val="285290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5 </a:t>
            </a:r>
            <a:br>
              <a:rPr lang="en-AU" sz="3600" dirty="0">
                <a:solidFill>
                  <a:srgbClr val="FFFFFF"/>
                </a:solidFill>
              </a:rPr>
            </a:br>
            <a:br>
              <a:rPr lang="en-AU" sz="3600" dirty="0">
                <a:solidFill>
                  <a:srgbClr val="FFFFFF"/>
                </a:solidFill>
              </a:rPr>
            </a:br>
            <a:r>
              <a:rPr lang="en-AU" sz="3600" dirty="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1015681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Page 6</a:t>
            </a:r>
            <a:br>
              <a:rPr lang="en-US" sz="3600" dirty="0">
                <a:solidFill>
                  <a:srgbClr val="FFFFFF"/>
                </a:solidFill>
              </a:rPr>
            </a:br>
            <a:br>
              <a:rPr lang="en-US" sz="3600" dirty="0">
                <a:solidFill>
                  <a:srgbClr val="FFFFFF"/>
                </a:solidFill>
              </a:rPr>
            </a:br>
            <a:r>
              <a:rPr lang="en-US" sz="3600" dirty="0">
                <a:solidFill>
                  <a:srgbClr val="FFFFFF"/>
                </a:solidFill>
              </a:rPr>
              <a:t>Absence from or Non-Completion of Assessment Tasks</a:t>
            </a:r>
            <a:endParaRPr lang="en-AU" sz="3600" dirty="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a:effectLst/>
              <a:latin typeface="Montserrat"/>
              <a:ea typeface="Times New Roman" panose="02020603050405020304" pitchFamily="18" charset="0"/>
              <a:cs typeface="Times New Roman" panose="02020603050405020304" pitchFamily="18" charset="0"/>
            </a:endParaRPr>
          </a:p>
          <a:p>
            <a:r>
              <a:rPr lang="en-AU" sz="1700" b="1">
                <a:effectLst/>
                <a:latin typeface="Montserrat"/>
                <a:ea typeface="Calibri" panose="020F0502020204030204" pitchFamily="34" charset="0"/>
                <a:cs typeface="Times New Roman" panose="02020603050405020304" pitchFamily="18" charset="0"/>
              </a:rPr>
              <a:t>Failure to complete any assessment task will automatically result in the task being recorded as a non-attempt and an N-Determination warning letter will be issued.</a:t>
            </a:r>
          </a:p>
          <a:p>
            <a:endParaRPr lang="en-AU" sz="1700"/>
          </a:p>
        </p:txBody>
      </p:sp>
    </p:spTree>
    <p:extLst>
      <p:ext uri="{BB962C8B-B14F-4D97-AF65-F5344CB8AC3E}">
        <p14:creationId xmlns:p14="http://schemas.microsoft.com/office/powerpoint/2010/main" val="375878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r>
              <a:rPr lang="en-US" sz="3600" dirty="0">
                <a:solidFill>
                  <a:srgbClr val="FFFFFF"/>
                </a:solidFill>
              </a:rPr>
              <a:t>Page 7</a:t>
            </a:r>
          </a:p>
          <a:p>
            <a:endParaRPr lang="en-US" sz="3600" dirty="0">
              <a:solidFill>
                <a:srgbClr val="FFFFFF"/>
              </a:solidFill>
            </a:endParaRPr>
          </a:p>
          <a:p>
            <a:r>
              <a:rPr lang="en-US" sz="3600" dirty="0">
                <a:solidFill>
                  <a:srgbClr val="FFFFFF"/>
                </a:solidFill>
              </a:rPr>
              <a:t>Misadventure/</a:t>
            </a:r>
          </a:p>
          <a:p>
            <a:r>
              <a:rPr lang="en-US" sz="3600" dirty="0">
                <a:solidFill>
                  <a:srgbClr val="FFFFFF"/>
                </a:solidFill>
              </a:rPr>
              <a:t>Variation Form</a:t>
            </a:r>
          </a:p>
        </p:txBody>
      </p:sp>
      <p:sp>
        <p:nvSpPr>
          <p:cNvPr id="15" name="Rectangle 14">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descr="Image of the Variation to routine form.">
            <a:extLst>
              <a:ext uri="{FF2B5EF4-FFF2-40B4-BE49-F238E27FC236}">
                <a16:creationId xmlns:a16="http://schemas.microsoft.com/office/drawing/2014/main" id="{5D7567CF-6021-43D6-BFE0-A1A2AF309A2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4753011" y="547801"/>
            <a:ext cx="3907058" cy="5577840"/>
          </a:xfrm>
          <a:prstGeom prst="rect">
            <a:avLst/>
          </a:prstGeom>
        </p:spPr>
      </p:pic>
      <p:sp>
        <p:nvSpPr>
          <p:cNvPr id="2" name="TextBox 1">
            <a:extLst>
              <a:ext uri="{FF2B5EF4-FFF2-40B4-BE49-F238E27FC236}">
                <a16:creationId xmlns:a16="http://schemas.microsoft.com/office/drawing/2014/main" id="{5D2C64A2-0D7E-4045-A9EE-07755DB71657}"/>
              </a:ext>
            </a:extLst>
          </p:cNvPr>
          <p:cNvSpPr txBox="1"/>
          <p:nvPr/>
        </p:nvSpPr>
        <p:spPr>
          <a:xfrm>
            <a:off x="8836404" y="2603058"/>
            <a:ext cx="2449585" cy="1895296"/>
          </a:xfrm>
          <a:prstGeom prst="leftArrow">
            <a:avLst/>
          </a:prstGeom>
          <a:solidFill>
            <a:schemeClr val="accent2">
              <a:lumMod val="20000"/>
              <a:lumOff val="80000"/>
            </a:schemeClr>
          </a:solidFill>
        </p:spPr>
        <p:txBody>
          <a:bodyPr wrap="square" rtlCol="0">
            <a:spAutoFit/>
          </a:bodyPr>
          <a:lstStyle/>
          <a:p>
            <a:r>
              <a:rPr lang="en-AU" sz="1400" dirty="0">
                <a:latin typeface="Montserrat" panose="00000500000000000000" pitchFamily="2" charset="0"/>
              </a:rPr>
              <a:t>This form is available in hard copy and online via our school website</a:t>
            </a:r>
          </a:p>
        </p:txBody>
      </p:sp>
    </p:spTree>
    <p:extLst>
      <p:ext uri="{BB962C8B-B14F-4D97-AF65-F5344CB8AC3E}">
        <p14:creationId xmlns:p14="http://schemas.microsoft.com/office/powerpoint/2010/main" val="26213945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TaxCatchAll xmlns="9cdda912-45bd-481f-827f-8e678e64fbce" xsi:nil="true"/>
    <KarenHill_x0028_SLSOSupportUnit0 xmlns="0aabc03d-e7f6-4b3f-a5c7-c477e330593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095EB6-5946-4D3A-95E2-83F14FCB3EAF}">
  <ds:schemaRefs>
    <ds:schemaRef ds:uri="7eca2c0f-9c1c-4de3-8bf4-7ddb88bc2ae9"/>
    <ds:schemaRef ds:uri="http://purl.org/dc/elements/1.1/"/>
    <ds:schemaRef ds:uri="http://www.w3.org/XML/1998/namespace"/>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06d11386-5028-4829-be9a-d2c37172e1d5"/>
    <ds:schemaRef ds:uri="http://schemas.microsoft.com/office/2006/metadata/properties"/>
  </ds:schemaRefs>
</ds:datastoreItem>
</file>

<file path=customXml/itemProps2.xml><?xml version="1.0" encoding="utf-8"?>
<ds:datastoreItem xmlns:ds="http://schemas.openxmlformats.org/officeDocument/2006/customXml" ds:itemID="{A75022E0-B240-4EEB-BFDA-8D3D32150848}"/>
</file>

<file path=customXml/itemProps3.xml><?xml version="1.0" encoding="utf-8"?>
<ds:datastoreItem xmlns:ds="http://schemas.openxmlformats.org/officeDocument/2006/customXml" ds:itemID="{95E12FDF-25C8-45DE-9DC5-F0F07FD321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429</TotalTime>
  <Words>4567</Words>
  <Application>Microsoft Office PowerPoint</Application>
  <PresentationFormat>Widescreen</PresentationFormat>
  <Paragraphs>325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Montserrat</vt:lpstr>
      <vt:lpstr>Symbol</vt:lpstr>
      <vt:lpstr>Retrospect</vt:lpstr>
      <vt:lpstr>PowerPoint Presentation</vt:lpstr>
      <vt:lpstr>Students online</vt:lpstr>
      <vt:lpstr>Page 4   Requirements</vt:lpstr>
      <vt:lpstr>Page 4    Satisfactory Course Completion</vt:lpstr>
      <vt:lpstr>Page 5  School Assessment Procedures</vt:lpstr>
      <vt:lpstr>Page 5  School Assessment Procedures</vt:lpstr>
      <vt:lpstr>Page 5   Submitted Assessment Task</vt:lpstr>
      <vt:lpstr>Page 6  Absence from or Non-Completion of Assessment Tasks</vt:lpstr>
      <vt:lpstr>PowerPoint Presentation</vt:lpstr>
      <vt:lpstr>Page 7  Serious Attempts</vt:lpstr>
      <vt:lpstr>Page 7  Illness / Misadventure Appeals</vt:lpstr>
      <vt:lpstr>Page 8  Malpractice in Examinations and Assessment Tasks</vt:lpstr>
      <vt:lpstr>Page 8  Plagiarism</vt:lpstr>
      <vt:lpstr>Page 9  Timing of HSC Assessment</vt:lpstr>
      <vt:lpstr>Page 9  Appealing Marks</vt:lpstr>
      <vt:lpstr>Page 10  N Determination</vt:lpstr>
      <vt:lpstr>Page 10  N-Determination Warnings</vt:lpstr>
      <vt:lpstr>N Award Warning Letter</vt:lpstr>
      <vt:lpstr>Page 11  Work Placement</vt:lpstr>
      <vt:lpstr>Page 11  Special Examination Provisions for students with Special Needs</vt:lpstr>
      <vt:lpstr>Page 12  Examination Attendance Rules</vt:lpstr>
      <vt:lpstr>Page 12  Equipment for Examinations</vt:lpstr>
      <vt:lpstr>Page 13  Examination Room Procedures</vt:lpstr>
      <vt:lpstr>Page 13  During Written Examinations :  YOU MUST</vt:lpstr>
      <vt:lpstr>PowerPoint Presentation</vt:lpstr>
      <vt:lpstr>Page 14  Conduct During the Examinations</vt:lpstr>
      <vt:lpstr>Page 14  Conduct During the Examinations</vt:lpstr>
      <vt:lpstr>Page 15  Illness/misadventure Appeals for the HSC Examinations</vt:lpstr>
      <vt:lpstr>Page 15  The illness/misadventure Appeals Process Does Not Cover</vt:lpstr>
      <vt:lpstr>Page 15  Illness/misadventure Appeals for the HSC Examinations</vt:lpstr>
      <vt:lpstr>Page 15  Illness/misadventure Appeals for the HSC Examinations</vt:lpstr>
      <vt:lpstr>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6</cp:revision>
  <dcterms:created xsi:type="dcterms:W3CDTF">2021-01-31T11:29:57Z</dcterms:created>
  <dcterms:modified xsi:type="dcterms:W3CDTF">2022-11-01T00:04:50Z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