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4"/>
  </p:sld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89" r:id="rId17"/>
    <p:sldId id="274" r:id="rId18"/>
    <p:sldId id="275" r:id="rId19"/>
    <p:sldId id="276" r:id="rId20"/>
    <p:sldId id="277" r:id="rId21"/>
    <p:sldId id="278" r:id="rId22"/>
    <p:sldId id="288" r:id="rId23"/>
    <p:sldId id="279" r:id="rId24"/>
    <p:sldId id="280" r:id="rId25"/>
    <p:sldId id="281" r:id="rId26"/>
    <p:sldId id="282" r:id="rId27"/>
    <p:sldId id="283" r:id="rId28"/>
    <p:sldId id="284" r:id="rId29"/>
    <p:sldId id="287"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diagrams/_rels/data4.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ata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6.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9.svg"/></Relationships>
</file>

<file path=ppt/diagrams/_rels/drawing4.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rawing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58BA7-D398-475A-BB3C-EC585A77D8A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A192C23-D63A-46B7-A8BB-DBBB45D81248}">
      <dgm:prSet/>
      <dgm:spPr/>
      <dgm:t>
        <a:bodyPr/>
        <a:lstStyle/>
        <a:p>
          <a:r>
            <a:rPr lang="en-AU"/>
            <a:t>You cannot take time off any class to complete an assessment task.</a:t>
          </a:r>
          <a:endParaRPr lang="en-US"/>
        </a:p>
      </dgm:t>
    </dgm:pt>
    <dgm:pt modelId="{A7D28A44-0828-458B-9313-30998FF1F4CC}" type="parTrans" cxnId="{6F902B78-6084-47AF-8DD2-300DAAD093D8}">
      <dgm:prSet/>
      <dgm:spPr/>
      <dgm:t>
        <a:bodyPr/>
        <a:lstStyle/>
        <a:p>
          <a:endParaRPr lang="en-US"/>
        </a:p>
      </dgm:t>
    </dgm:pt>
    <dgm:pt modelId="{BF03A957-96B5-4FBE-AF23-027AEF4CE305}" type="sibTrans" cxnId="{6F902B78-6084-47AF-8DD2-300DAAD093D8}">
      <dgm:prSet/>
      <dgm:spPr/>
      <dgm:t>
        <a:bodyPr/>
        <a:lstStyle/>
        <a:p>
          <a:endParaRPr lang="en-US"/>
        </a:p>
      </dgm:t>
    </dgm:pt>
    <dgm:pt modelId="{3AB23375-545D-4F5E-BBAF-CAA1427346AB}">
      <dgm:prSet/>
      <dgm:spPr/>
      <dgm:t>
        <a:bodyPr/>
        <a:lstStyle/>
        <a:p>
          <a:r>
            <a:rPr lang="en-US"/>
            <a:t>On the due date, tasks must be submitted as per submission instructions.</a:t>
          </a:r>
        </a:p>
      </dgm:t>
    </dgm:pt>
    <dgm:pt modelId="{66A5D88A-2DD8-47BA-AB28-1A53AF192E68}" type="parTrans" cxnId="{5FC7F5ED-9565-4574-9F3E-6EF8229D8F45}">
      <dgm:prSet/>
      <dgm:spPr/>
      <dgm:t>
        <a:bodyPr/>
        <a:lstStyle/>
        <a:p>
          <a:endParaRPr lang="en-US"/>
        </a:p>
      </dgm:t>
    </dgm:pt>
    <dgm:pt modelId="{A46AEFF2-C73C-4C89-8B4F-E0009EA8F0DB}" type="sibTrans" cxnId="{5FC7F5ED-9565-4574-9F3E-6EF8229D8F45}">
      <dgm:prSet/>
      <dgm:spPr/>
      <dgm:t>
        <a:bodyPr/>
        <a:lstStyle/>
        <a:p>
          <a:endParaRPr lang="en-US"/>
        </a:p>
      </dgm:t>
    </dgm:pt>
    <dgm:pt modelId="{BD470B51-85AA-4D53-8AD4-AD8A27089C21}">
      <dgm:prSet/>
      <dgm:spPr/>
      <dgm:t>
        <a:bodyPr/>
        <a:lstStyle/>
        <a:p>
          <a:r>
            <a:rPr lang="en-US"/>
            <a:t>Students who do not submit their own work can expect to receive zero marks for the task. </a:t>
          </a:r>
        </a:p>
      </dgm:t>
    </dgm:pt>
    <dgm:pt modelId="{3AEC8D30-AE90-476E-A5EB-2C877832B086}" type="parTrans" cxnId="{541D4C2A-7462-4FFD-8C46-DFDC2B3739CE}">
      <dgm:prSet/>
      <dgm:spPr/>
      <dgm:t>
        <a:bodyPr/>
        <a:lstStyle/>
        <a:p>
          <a:endParaRPr lang="en-US"/>
        </a:p>
      </dgm:t>
    </dgm:pt>
    <dgm:pt modelId="{A0E77EA8-C5E3-4691-A934-FD07325ABE46}" type="sibTrans" cxnId="{541D4C2A-7462-4FFD-8C46-DFDC2B3739CE}">
      <dgm:prSet/>
      <dgm:spPr/>
      <dgm:t>
        <a:bodyPr/>
        <a:lstStyle/>
        <a:p>
          <a:endParaRPr lang="en-US"/>
        </a:p>
      </dgm:t>
    </dgm:pt>
    <dgm:pt modelId="{0CDD5F0A-5AEA-4E28-AA68-ED7E02BF67A5}">
      <dgm:prSet/>
      <dgm:spPr/>
      <dgm:t>
        <a:bodyPr/>
        <a:lstStyle/>
        <a:p>
          <a:r>
            <a:rPr lang="en-US"/>
            <a:t>Assessment tasks must be submitted in the format specified on the assessment notification and/or approved by the course teacher. Digital submissions must be able to be viewed by teachers for marking on a standard DoE device. </a:t>
          </a:r>
        </a:p>
      </dgm:t>
    </dgm:pt>
    <dgm:pt modelId="{E613D7B7-D97E-4345-A213-13810E2A1665}" type="parTrans" cxnId="{EC408E67-D9AA-40E5-AF77-B1A5E35B2CBA}">
      <dgm:prSet/>
      <dgm:spPr/>
      <dgm:t>
        <a:bodyPr/>
        <a:lstStyle/>
        <a:p>
          <a:endParaRPr lang="en-AU"/>
        </a:p>
      </dgm:t>
    </dgm:pt>
    <dgm:pt modelId="{BEE46E9D-8EF8-4138-86AA-8290107580A8}" type="sibTrans" cxnId="{EC408E67-D9AA-40E5-AF77-B1A5E35B2CBA}">
      <dgm:prSet/>
      <dgm:spPr/>
      <dgm:t>
        <a:bodyPr/>
        <a:lstStyle/>
        <a:p>
          <a:endParaRPr lang="en-AU"/>
        </a:p>
      </dgm:t>
    </dgm:pt>
    <dgm:pt modelId="{30C1A442-AA98-410D-B87B-35B9FBF88C68}" type="pres">
      <dgm:prSet presAssocID="{C7B58BA7-D398-475A-BB3C-EC585A77D8A2}" presName="linear" presStyleCnt="0">
        <dgm:presLayoutVars>
          <dgm:animLvl val="lvl"/>
          <dgm:resizeHandles val="exact"/>
        </dgm:presLayoutVars>
      </dgm:prSet>
      <dgm:spPr/>
    </dgm:pt>
    <dgm:pt modelId="{6D0B7C11-C3E6-44A2-A7D8-6F8503886F9A}" type="pres">
      <dgm:prSet presAssocID="{9A192C23-D63A-46B7-A8BB-DBBB45D81248}" presName="parentText" presStyleLbl="node1" presStyleIdx="0" presStyleCnt="1">
        <dgm:presLayoutVars>
          <dgm:chMax val="0"/>
          <dgm:bulletEnabled val="1"/>
        </dgm:presLayoutVars>
      </dgm:prSet>
      <dgm:spPr/>
    </dgm:pt>
    <dgm:pt modelId="{70E23BF8-7EEE-4117-8334-609B96D4F7C2}" type="pres">
      <dgm:prSet presAssocID="{9A192C23-D63A-46B7-A8BB-DBBB45D81248}" presName="childText" presStyleLbl="revTx" presStyleIdx="0" presStyleCnt="1">
        <dgm:presLayoutVars>
          <dgm:bulletEnabled val="1"/>
        </dgm:presLayoutVars>
      </dgm:prSet>
      <dgm:spPr/>
    </dgm:pt>
  </dgm:ptLst>
  <dgm:cxnLst>
    <dgm:cxn modelId="{541D4C2A-7462-4FFD-8C46-DFDC2B3739CE}" srcId="{9A192C23-D63A-46B7-A8BB-DBBB45D81248}" destId="{BD470B51-85AA-4D53-8AD4-AD8A27089C21}" srcOrd="1" destOrd="0" parTransId="{3AEC8D30-AE90-476E-A5EB-2C877832B086}" sibTransId="{A0E77EA8-C5E3-4691-A934-FD07325ABE46}"/>
    <dgm:cxn modelId="{EC408E67-D9AA-40E5-AF77-B1A5E35B2CBA}" srcId="{9A192C23-D63A-46B7-A8BB-DBBB45D81248}" destId="{0CDD5F0A-5AEA-4E28-AA68-ED7E02BF67A5}" srcOrd="2" destOrd="0" parTransId="{E613D7B7-D97E-4345-A213-13810E2A1665}" sibTransId="{BEE46E9D-8EF8-4138-86AA-8290107580A8}"/>
    <dgm:cxn modelId="{6F614C69-F59A-48F0-A551-D8EECF4A56CF}" type="presOf" srcId="{BD470B51-85AA-4D53-8AD4-AD8A27089C21}" destId="{70E23BF8-7EEE-4117-8334-609B96D4F7C2}" srcOrd="0" destOrd="1" presId="urn:microsoft.com/office/officeart/2005/8/layout/vList2"/>
    <dgm:cxn modelId="{F90AEC71-CD74-41DE-96EB-86A5ED584ED9}" type="presOf" srcId="{0CDD5F0A-5AEA-4E28-AA68-ED7E02BF67A5}" destId="{70E23BF8-7EEE-4117-8334-609B96D4F7C2}" srcOrd="0" destOrd="2" presId="urn:microsoft.com/office/officeart/2005/8/layout/vList2"/>
    <dgm:cxn modelId="{6F902B78-6084-47AF-8DD2-300DAAD093D8}" srcId="{C7B58BA7-D398-475A-BB3C-EC585A77D8A2}" destId="{9A192C23-D63A-46B7-A8BB-DBBB45D81248}" srcOrd="0" destOrd="0" parTransId="{A7D28A44-0828-458B-9313-30998FF1F4CC}" sibTransId="{BF03A957-96B5-4FBE-AF23-027AEF4CE305}"/>
    <dgm:cxn modelId="{9E27AD80-9A2A-4B0A-AFFA-DA26C2A7C35A}" type="presOf" srcId="{3AB23375-545D-4F5E-BBAF-CAA1427346AB}" destId="{70E23BF8-7EEE-4117-8334-609B96D4F7C2}" srcOrd="0" destOrd="0" presId="urn:microsoft.com/office/officeart/2005/8/layout/vList2"/>
    <dgm:cxn modelId="{9FB9A6B8-DBA9-4EC5-A5A7-F01DF4957E99}" type="presOf" srcId="{9A192C23-D63A-46B7-A8BB-DBBB45D81248}" destId="{6D0B7C11-C3E6-44A2-A7D8-6F8503886F9A}" srcOrd="0" destOrd="0" presId="urn:microsoft.com/office/officeart/2005/8/layout/vList2"/>
    <dgm:cxn modelId="{4002D9BC-371A-4CEB-984E-41B14D9820BA}" type="presOf" srcId="{C7B58BA7-D398-475A-BB3C-EC585A77D8A2}" destId="{30C1A442-AA98-410D-B87B-35B9FBF88C68}" srcOrd="0" destOrd="0" presId="urn:microsoft.com/office/officeart/2005/8/layout/vList2"/>
    <dgm:cxn modelId="{5FC7F5ED-9565-4574-9F3E-6EF8229D8F45}" srcId="{9A192C23-D63A-46B7-A8BB-DBBB45D81248}" destId="{3AB23375-545D-4F5E-BBAF-CAA1427346AB}" srcOrd="0" destOrd="0" parTransId="{66A5D88A-2DD8-47BA-AB28-1A53AF192E68}" sibTransId="{A46AEFF2-C73C-4C89-8B4F-E0009EA8F0DB}"/>
    <dgm:cxn modelId="{E3BA593B-43DA-41F1-9280-C535175C8FA0}" type="presParOf" srcId="{30C1A442-AA98-410D-B87B-35B9FBF88C68}" destId="{6D0B7C11-C3E6-44A2-A7D8-6F8503886F9A}" srcOrd="0" destOrd="0" presId="urn:microsoft.com/office/officeart/2005/8/layout/vList2"/>
    <dgm:cxn modelId="{09FA6502-5ABB-4E7D-9EE0-6EB6CF1C4813}" type="presParOf" srcId="{30C1A442-AA98-410D-B87B-35B9FBF88C68}" destId="{70E23BF8-7EEE-4117-8334-609B96D4F7C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1CF80C-661D-4063-AA89-4BA173178663}"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C5DA2B27-F454-41FF-AD8A-2890709A2CE6}">
      <dgm:prSet/>
      <dgm:spPr/>
      <dgm:t>
        <a:bodyPr/>
        <a:lstStyle/>
        <a:p>
          <a:r>
            <a:rPr lang="en-AU"/>
            <a:t>Where a teacher suspects a student of plagiarism or other academic dishonesty, the following procedures will apply:</a:t>
          </a:r>
          <a:endParaRPr lang="en-US"/>
        </a:p>
      </dgm:t>
    </dgm:pt>
    <dgm:pt modelId="{FE87A69B-5CF0-497F-AE7C-84FB30DBF6A8}" type="parTrans" cxnId="{31D31D17-0D9A-4A37-96C7-B435203E57CE}">
      <dgm:prSet/>
      <dgm:spPr/>
      <dgm:t>
        <a:bodyPr/>
        <a:lstStyle/>
        <a:p>
          <a:endParaRPr lang="en-US"/>
        </a:p>
      </dgm:t>
    </dgm:pt>
    <dgm:pt modelId="{E423E78C-3439-479F-BED9-FC1AB0C42A60}" type="sibTrans" cxnId="{31D31D17-0D9A-4A37-96C7-B435203E57CE}">
      <dgm:prSet/>
      <dgm:spPr/>
      <dgm:t>
        <a:bodyPr/>
        <a:lstStyle/>
        <a:p>
          <a:endParaRPr lang="en-US"/>
        </a:p>
      </dgm:t>
    </dgm:pt>
    <dgm:pt modelId="{E93A2627-B14C-4754-A3BD-91A9EF896D2A}">
      <dgm:prSet/>
      <dgm:spPr/>
      <dgm:t>
        <a:bodyPr/>
        <a:lstStyle/>
        <a:p>
          <a:r>
            <a:rPr lang="en-US"/>
            <a:t>The teacher will discuss the matter with the student and then present the details to the Head  Teacher who will determine whether to proceed with the matter.</a:t>
          </a:r>
        </a:p>
      </dgm:t>
    </dgm:pt>
    <dgm:pt modelId="{968E6ABD-C80C-49C7-A2AC-A51B5C975BF5}" type="parTrans" cxnId="{78A61111-92FB-4362-9F2E-BC0AB2AD5486}">
      <dgm:prSet/>
      <dgm:spPr/>
      <dgm:t>
        <a:bodyPr/>
        <a:lstStyle/>
        <a:p>
          <a:endParaRPr lang="en-US"/>
        </a:p>
      </dgm:t>
    </dgm:pt>
    <dgm:pt modelId="{B357A63B-0D4E-49C8-8708-DDA6DD03BEB0}" type="sibTrans" cxnId="{78A61111-92FB-4362-9F2E-BC0AB2AD5486}">
      <dgm:prSet/>
      <dgm:spPr/>
      <dgm:t>
        <a:bodyPr/>
        <a:lstStyle/>
        <a:p>
          <a:endParaRPr lang="en-US"/>
        </a:p>
      </dgm:t>
    </dgm:pt>
    <dgm:pt modelId="{0AC90B4A-F33B-4352-9DB7-D91F33E9E862}">
      <dgm:prSet/>
      <dgm:spPr/>
      <dgm:t>
        <a:bodyPr/>
        <a:lstStyle/>
        <a:p>
          <a:r>
            <a:rPr lang="en-US"/>
            <a:t>The Head Teacher and the teacher together will, if necessary, further interview the student in order to establish the student's response to the alleged plagiarism.</a:t>
          </a:r>
        </a:p>
      </dgm:t>
    </dgm:pt>
    <dgm:pt modelId="{6B587111-AE6D-4B1F-81ED-C1DC22011A49}" type="parTrans" cxnId="{157A227E-1689-4341-995F-0B9D7F2B7175}">
      <dgm:prSet/>
      <dgm:spPr/>
      <dgm:t>
        <a:bodyPr/>
        <a:lstStyle/>
        <a:p>
          <a:endParaRPr lang="en-US"/>
        </a:p>
      </dgm:t>
    </dgm:pt>
    <dgm:pt modelId="{3EA2E490-8F2A-4E9E-B744-A282BCE988B0}" type="sibTrans" cxnId="{157A227E-1689-4341-995F-0B9D7F2B7175}">
      <dgm:prSet/>
      <dgm:spPr/>
      <dgm:t>
        <a:bodyPr/>
        <a:lstStyle/>
        <a:p>
          <a:endParaRPr lang="en-US"/>
        </a:p>
      </dgm:t>
    </dgm:pt>
    <dgm:pt modelId="{693446CE-79DD-445A-9584-FE91153818ED}">
      <dgm:prSet/>
      <dgm:spPr/>
      <dgm:t>
        <a:bodyPr/>
        <a:lstStyle/>
        <a:p>
          <a:r>
            <a:rPr lang="en-US"/>
            <a:t>Should the Head Teacher determine to proceed further, the matter will be referred to the Deputy Principal.</a:t>
          </a:r>
        </a:p>
      </dgm:t>
    </dgm:pt>
    <dgm:pt modelId="{9DF2D6CF-57DF-4BA1-A359-48F5C673F6F9}" type="parTrans" cxnId="{5FA0290C-6F1E-4C8E-A0AB-D38E904E9706}">
      <dgm:prSet/>
      <dgm:spPr/>
      <dgm:t>
        <a:bodyPr/>
        <a:lstStyle/>
        <a:p>
          <a:endParaRPr lang="en-US"/>
        </a:p>
      </dgm:t>
    </dgm:pt>
    <dgm:pt modelId="{673738F4-053F-43B7-A203-4C223BDE2256}" type="sibTrans" cxnId="{5FA0290C-6F1E-4C8E-A0AB-D38E904E9706}">
      <dgm:prSet/>
      <dgm:spPr/>
      <dgm:t>
        <a:bodyPr/>
        <a:lstStyle/>
        <a:p>
          <a:endParaRPr lang="en-US"/>
        </a:p>
      </dgm:t>
    </dgm:pt>
    <dgm:pt modelId="{88088A73-8C68-4D3D-9B97-2C595EC89ECB}">
      <dgm:prSet/>
      <dgm:spPr/>
      <dgm:t>
        <a:bodyPr/>
        <a:lstStyle/>
        <a:p>
          <a:r>
            <a:rPr lang="en-AU"/>
            <a:t>Should a case of plagiarism or other academic dishonesty be established, the class teacher on advice given from the Deputy Principal, may do one or more of the following:</a:t>
          </a:r>
          <a:endParaRPr lang="en-US"/>
        </a:p>
      </dgm:t>
    </dgm:pt>
    <dgm:pt modelId="{7B5E394B-4169-443B-8642-6586598EB293}" type="parTrans" cxnId="{B9354B94-78D3-467A-891B-C6B8BFDCB0EF}">
      <dgm:prSet/>
      <dgm:spPr/>
      <dgm:t>
        <a:bodyPr/>
        <a:lstStyle/>
        <a:p>
          <a:endParaRPr lang="en-US"/>
        </a:p>
      </dgm:t>
    </dgm:pt>
    <dgm:pt modelId="{E4059674-499F-401A-A75E-BC75EBD13BED}" type="sibTrans" cxnId="{B9354B94-78D3-467A-891B-C6B8BFDCB0EF}">
      <dgm:prSet/>
      <dgm:spPr/>
      <dgm:t>
        <a:bodyPr/>
        <a:lstStyle/>
        <a:p>
          <a:endParaRPr lang="en-US"/>
        </a:p>
      </dgm:t>
    </dgm:pt>
    <dgm:pt modelId="{E806956A-2E5C-4627-AAA9-A4A32E9A122D}">
      <dgm:prSet/>
      <dgm:spPr/>
      <dgm:t>
        <a:bodyPr/>
        <a:lstStyle/>
        <a:p>
          <a:r>
            <a:rPr lang="en-US" spc="-30">
              <a:effectLst/>
              <a:latin typeface="Montserrat" panose="00000500000000000000" pitchFamily="2" charset="0"/>
              <a:ea typeface="Times New Roman" panose="02020603050405020304" pitchFamily="18" charset="0"/>
              <a:cs typeface="Times New Roman" panose="02020603050405020304" pitchFamily="18" charset="0"/>
            </a:rPr>
            <a:t>require the student to undertake additional assessment in that subject.</a:t>
          </a:r>
          <a:endParaRPr lang="en-US"/>
        </a:p>
      </dgm:t>
    </dgm:pt>
    <dgm:pt modelId="{F1575DE4-18CA-4D27-8BBE-3E63989726A4}" type="parTrans" cxnId="{8D0C15FE-88DD-45FD-8D2E-69F3CDB6E6AB}">
      <dgm:prSet/>
      <dgm:spPr/>
      <dgm:t>
        <a:bodyPr/>
        <a:lstStyle/>
        <a:p>
          <a:endParaRPr lang="en-US"/>
        </a:p>
      </dgm:t>
    </dgm:pt>
    <dgm:pt modelId="{F3A32B91-FE8C-480C-874E-D6BB05A8733B}" type="sibTrans" cxnId="{8D0C15FE-88DD-45FD-8D2E-69F3CDB6E6AB}">
      <dgm:prSet/>
      <dgm:spPr/>
      <dgm:t>
        <a:bodyPr/>
        <a:lstStyle/>
        <a:p>
          <a:endParaRPr lang="en-US"/>
        </a:p>
      </dgm:t>
    </dgm:pt>
    <dgm:pt modelId="{3C7EE0B9-EF25-4390-80F8-BDA05C8D5867}">
      <dgm:prSet/>
      <dgm:spPr/>
      <dgm:t>
        <a:bodyPr/>
        <a:lstStyle/>
        <a:p>
          <a:r>
            <a:rPr lang="en-US" spc="-30">
              <a:effectLst/>
              <a:latin typeface="Montserrat" panose="00000500000000000000" pitchFamily="2" charset="0"/>
              <a:ea typeface="Times New Roman" panose="02020603050405020304" pitchFamily="18" charset="0"/>
              <a:cs typeface="Times New Roman" panose="02020603050405020304" pitchFamily="18" charset="0"/>
            </a:rPr>
            <a:t>return a mark of zero for the assessment.</a:t>
          </a:r>
          <a:endParaRPr lang="en-US"/>
        </a:p>
      </dgm:t>
    </dgm:pt>
    <dgm:pt modelId="{4DAF7FC3-7995-412B-9CDB-8DDC37163697}" type="parTrans" cxnId="{BD1DDF58-BE6E-4EAD-988F-412B52F632D4}">
      <dgm:prSet/>
      <dgm:spPr/>
      <dgm:t>
        <a:bodyPr/>
        <a:lstStyle/>
        <a:p>
          <a:endParaRPr lang="en-AU"/>
        </a:p>
      </dgm:t>
    </dgm:pt>
    <dgm:pt modelId="{E98AD573-949A-423D-83A1-669BC793E231}" type="sibTrans" cxnId="{BD1DDF58-BE6E-4EAD-988F-412B52F632D4}">
      <dgm:prSet/>
      <dgm:spPr/>
      <dgm:t>
        <a:bodyPr/>
        <a:lstStyle/>
        <a:p>
          <a:endParaRPr lang="en-AU"/>
        </a:p>
      </dgm:t>
    </dgm:pt>
    <dgm:pt modelId="{A578C51F-162D-4CB6-A70C-BA912573F0E9}">
      <dgm:prSet/>
      <dgm:spPr/>
      <dgm:t>
        <a:bodyPr/>
        <a:lstStyle/>
        <a:p>
          <a:r>
            <a:rPr lang="en-US" spc="-30">
              <a:effectLst/>
              <a:latin typeface="Montserrat" panose="00000500000000000000" pitchFamily="2" charset="0"/>
              <a:ea typeface="Times New Roman" panose="02020603050405020304" pitchFamily="18" charset="0"/>
              <a:cs typeface="Times New Roman" panose="02020603050405020304" pitchFamily="18" charset="0"/>
            </a:rPr>
            <a:t>record the task as a non-attempt.</a:t>
          </a:r>
          <a:endParaRPr lang="en-US"/>
        </a:p>
      </dgm:t>
    </dgm:pt>
    <dgm:pt modelId="{6E35E317-BF88-4A3D-936E-C8D6DB7A78E5}" type="parTrans" cxnId="{11F34D41-BA82-468C-945F-4F5E1284472D}">
      <dgm:prSet/>
      <dgm:spPr/>
      <dgm:t>
        <a:bodyPr/>
        <a:lstStyle/>
        <a:p>
          <a:endParaRPr lang="en-AU"/>
        </a:p>
      </dgm:t>
    </dgm:pt>
    <dgm:pt modelId="{2F99564E-26FE-4B7C-9A8D-A04A984EB8BA}" type="sibTrans" cxnId="{11F34D41-BA82-468C-945F-4F5E1284472D}">
      <dgm:prSet/>
      <dgm:spPr/>
      <dgm:t>
        <a:bodyPr/>
        <a:lstStyle/>
        <a:p>
          <a:endParaRPr lang="en-AU"/>
        </a:p>
      </dgm:t>
    </dgm:pt>
    <dgm:pt modelId="{A0FB4E0E-A10B-465E-8A27-1829EB12B4F5}">
      <dgm:prSet/>
      <dgm:spPr/>
      <dgm:t>
        <a:bodyPr/>
        <a:lstStyle/>
        <a:p>
          <a:r>
            <a:rPr lang="en-US" spc="-30">
              <a:effectLst/>
              <a:latin typeface="Montserrat" panose="00000500000000000000" pitchFamily="2" charset="0"/>
              <a:ea typeface="Times New Roman" panose="02020603050405020304" pitchFamily="18" charset="0"/>
              <a:cs typeface="Times New Roman" panose="02020603050405020304" pitchFamily="18" charset="0"/>
            </a:rPr>
            <a:t>issue an Unsatisfactory Completion of Task letter</a:t>
          </a:r>
          <a:endParaRPr lang="en-US"/>
        </a:p>
      </dgm:t>
    </dgm:pt>
    <dgm:pt modelId="{A75ECFAC-F133-47B4-9009-62985125E711}" type="parTrans" cxnId="{8839B470-8F36-4A3E-B38F-95BEF80695C2}">
      <dgm:prSet/>
      <dgm:spPr/>
      <dgm:t>
        <a:bodyPr/>
        <a:lstStyle/>
        <a:p>
          <a:endParaRPr lang="en-AU"/>
        </a:p>
      </dgm:t>
    </dgm:pt>
    <dgm:pt modelId="{5251E5DC-6680-481D-A706-2F37CF9ADF19}" type="sibTrans" cxnId="{8839B470-8F36-4A3E-B38F-95BEF80695C2}">
      <dgm:prSet/>
      <dgm:spPr/>
      <dgm:t>
        <a:bodyPr/>
        <a:lstStyle/>
        <a:p>
          <a:endParaRPr lang="en-AU"/>
        </a:p>
      </dgm:t>
    </dgm:pt>
    <dgm:pt modelId="{2E3715B8-6159-43C9-BD6C-BA1CBA577EB9}" type="pres">
      <dgm:prSet presAssocID="{231CF80C-661D-4063-AA89-4BA173178663}" presName="Name0" presStyleCnt="0">
        <dgm:presLayoutVars>
          <dgm:dir/>
          <dgm:animLvl val="lvl"/>
          <dgm:resizeHandles val="exact"/>
        </dgm:presLayoutVars>
      </dgm:prSet>
      <dgm:spPr/>
    </dgm:pt>
    <dgm:pt modelId="{195D33BA-0A0E-436C-BB57-F27C9DD6F4D7}" type="pres">
      <dgm:prSet presAssocID="{C5DA2B27-F454-41FF-AD8A-2890709A2CE6}" presName="linNode" presStyleCnt="0"/>
      <dgm:spPr/>
    </dgm:pt>
    <dgm:pt modelId="{1C1B6D96-7BC1-482B-80A3-33D11BB18E2C}" type="pres">
      <dgm:prSet presAssocID="{C5DA2B27-F454-41FF-AD8A-2890709A2CE6}" presName="parentText" presStyleLbl="node1" presStyleIdx="0" presStyleCnt="2">
        <dgm:presLayoutVars>
          <dgm:chMax val="1"/>
          <dgm:bulletEnabled val="1"/>
        </dgm:presLayoutVars>
      </dgm:prSet>
      <dgm:spPr/>
    </dgm:pt>
    <dgm:pt modelId="{3DA2C71A-03DA-4639-8719-F3A3B8909BB9}" type="pres">
      <dgm:prSet presAssocID="{C5DA2B27-F454-41FF-AD8A-2890709A2CE6}" presName="descendantText" presStyleLbl="alignAccFollowNode1" presStyleIdx="0" presStyleCnt="2">
        <dgm:presLayoutVars>
          <dgm:bulletEnabled val="1"/>
        </dgm:presLayoutVars>
      </dgm:prSet>
      <dgm:spPr/>
    </dgm:pt>
    <dgm:pt modelId="{E95C2A91-00A2-464C-9C2C-3F0134F84FFC}" type="pres">
      <dgm:prSet presAssocID="{E423E78C-3439-479F-BED9-FC1AB0C42A60}" presName="sp" presStyleCnt="0"/>
      <dgm:spPr/>
    </dgm:pt>
    <dgm:pt modelId="{2315AA29-E89E-4E07-9E0C-048C3FAA5D5C}" type="pres">
      <dgm:prSet presAssocID="{88088A73-8C68-4D3D-9B97-2C595EC89ECB}" presName="linNode" presStyleCnt="0"/>
      <dgm:spPr/>
    </dgm:pt>
    <dgm:pt modelId="{FEA94600-85AD-4AEE-B6EC-997C2772600B}" type="pres">
      <dgm:prSet presAssocID="{88088A73-8C68-4D3D-9B97-2C595EC89ECB}" presName="parentText" presStyleLbl="node1" presStyleIdx="1" presStyleCnt="2">
        <dgm:presLayoutVars>
          <dgm:chMax val="1"/>
          <dgm:bulletEnabled val="1"/>
        </dgm:presLayoutVars>
      </dgm:prSet>
      <dgm:spPr/>
    </dgm:pt>
    <dgm:pt modelId="{8B755495-C50F-4E1B-B8CF-A1AF49BE3FCF}" type="pres">
      <dgm:prSet presAssocID="{88088A73-8C68-4D3D-9B97-2C595EC89ECB}" presName="descendantText" presStyleLbl="alignAccFollowNode1" presStyleIdx="1" presStyleCnt="2">
        <dgm:presLayoutVars>
          <dgm:bulletEnabled val="1"/>
        </dgm:presLayoutVars>
      </dgm:prSet>
      <dgm:spPr/>
    </dgm:pt>
  </dgm:ptLst>
  <dgm:cxnLst>
    <dgm:cxn modelId="{5FA0290C-6F1E-4C8E-A0AB-D38E904E9706}" srcId="{C5DA2B27-F454-41FF-AD8A-2890709A2CE6}" destId="{693446CE-79DD-445A-9584-FE91153818ED}" srcOrd="2" destOrd="0" parTransId="{9DF2D6CF-57DF-4BA1-A359-48F5C673F6F9}" sibTransId="{673738F4-053F-43B7-A203-4C223BDE2256}"/>
    <dgm:cxn modelId="{78A61111-92FB-4362-9F2E-BC0AB2AD5486}" srcId="{C5DA2B27-F454-41FF-AD8A-2890709A2CE6}" destId="{E93A2627-B14C-4754-A3BD-91A9EF896D2A}" srcOrd="0" destOrd="0" parTransId="{968E6ABD-C80C-49C7-A2AC-A51B5C975BF5}" sibTransId="{B357A63B-0D4E-49C8-8708-DDA6DD03BEB0}"/>
    <dgm:cxn modelId="{31D31D17-0D9A-4A37-96C7-B435203E57CE}" srcId="{231CF80C-661D-4063-AA89-4BA173178663}" destId="{C5DA2B27-F454-41FF-AD8A-2890709A2CE6}" srcOrd="0" destOrd="0" parTransId="{FE87A69B-5CF0-497F-AE7C-84FB30DBF6A8}" sibTransId="{E423E78C-3439-479F-BED9-FC1AB0C42A60}"/>
    <dgm:cxn modelId="{399BA123-5947-4C01-91C9-F9250A12EFC7}" type="presOf" srcId="{3C7EE0B9-EF25-4390-80F8-BDA05C8D5867}" destId="{8B755495-C50F-4E1B-B8CF-A1AF49BE3FCF}" srcOrd="0" destOrd="1" presId="urn:microsoft.com/office/officeart/2005/8/layout/vList5"/>
    <dgm:cxn modelId="{6453BF29-73FE-4B0D-80DA-17EF39796926}" type="presOf" srcId="{E806956A-2E5C-4627-AAA9-A4A32E9A122D}" destId="{8B755495-C50F-4E1B-B8CF-A1AF49BE3FCF}" srcOrd="0" destOrd="0" presId="urn:microsoft.com/office/officeart/2005/8/layout/vList5"/>
    <dgm:cxn modelId="{1D1E8E37-D6B2-4D94-B4E1-7F74B5CF2D4A}" type="presOf" srcId="{693446CE-79DD-445A-9584-FE91153818ED}" destId="{3DA2C71A-03DA-4639-8719-F3A3B8909BB9}" srcOrd="0" destOrd="2" presId="urn:microsoft.com/office/officeart/2005/8/layout/vList5"/>
    <dgm:cxn modelId="{11F34D41-BA82-468C-945F-4F5E1284472D}" srcId="{88088A73-8C68-4D3D-9B97-2C595EC89ECB}" destId="{A578C51F-162D-4CB6-A70C-BA912573F0E9}" srcOrd="2" destOrd="0" parTransId="{6E35E317-BF88-4A3D-936E-C8D6DB7A78E5}" sibTransId="{2F99564E-26FE-4B7C-9A8D-A04A984EB8BA}"/>
    <dgm:cxn modelId="{EE058C70-DAAB-4056-961F-001390E9F7A9}" type="presOf" srcId="{A578C51F-162D-4CB6-A70C-BA912573F0E9}" destId="{8B755495-C50F-4E1B-B8CF-A1AF49BE3FCF}" srcOrd="0" destOrd="2" presId="urn:microsoft.com/office/officeart/2005/8/layout/vList5"/>
    <dgm:cxn modelId="{8839B470-8F36-4A3E-B38F-95BEF80695C2}" srcId="{88088A73-8C68-4D3D-9B97-2C595EC89ECB}" destId="{A0FB4E0E-A10B-465E-8A27-1829EB12B4F5}" srcOrd="3" destOrd="0" parTransId="{A75ECFAC-F133-47B4-9009-62985125E711}" sibTransId="{5251E5DC-6680-481D-A706-2F37CF9ADF19}"/>
    <dgm:cxn modelId="{BD1DDF58-BE6E-4EAD-988F-412B52F632D4}" srcId="{88088A73-8C68-4D3D-9B97-2C595EC89ECB}" destId="{3C7EE0B9-EF25-4390-80F8-BDA05C8D5867}" srcOrd="1" destOrd="0" parTransId="{4DAF7FC3-7995-412B-9CDB-8DDC37163697}" sibTransId="{E98AD573-949A-423D-83A1-669BC793E231}"/>
    <dgm:cxn modelId="{157A227E-1689-4341-995F-0B9D7F2B7175}" srcId="{C5DA2B27-F454-41FF-AD8A-2890709A2CE6}" destId="{0AC90B4A-F33B-4352-9DB7-D91F33E9E862}" srcOrd="1" destOrd="0" parTransId="{6B587111-AE6D-4B1F-81ED-C1DC22011A49}" sibTransId="{3EA2E490-8F2A-4E9E-B744-A282BCE988B0}"/>
    <dgm:cxn modelId="{6AD40486-6319-408C-AF0D-AD5E61388930}" type="presOf" srcId="{A0FB4E0E-A10B-465E-8A27-1829EB12B4F5}" destId="{8B755495-C50F-4E1B-B8CF-A1AF49BE3FCF}" srcOrd="0" destOrd="3" presId="urn:microsoft.com/office/officeart/2005/8/layout/vList5"/>
    <dgm:cxn modelId="{A822FE8E-9BA9-411E-926E-0FBC9F710045}" type="presOf" srcId="{E93A2627-B14C-4754-A3BD-91A9EF896D2A}" destId="{3DA2C71A-03DA-4639-8719-F3A3B8909BB9}" srcOrd="0" destOrd="0" presId="urn:microsoft.com/office/officeart/2005/8/layout/vList5"/>
    <dgm:cxn modelId="{B9354B94-78D3-467A-891B-C6B8BFDCB0EF}" srcId="{231CF80C-661D-4063-AA89-4BA173178663}" destId="{88088A73-8C68-4D3D-9B97-2C595EC89ECB}" srcOrd="1" destOrd="0" parTransId="{7B5E394B-4169-443B-8642-6586598EB293}" sibTransId="{E4059674-499F-401A-A75E-BC75EBD13BED}"/>
    <dgm:cxn modelId="{98ECF5CF-EA42-4C40-92E1-28A226D2163A}" type="presOf" srcId="{C5DA2B27-F454-41FF-AD8A-2890709A2CE6}" destId="{1C1B6D96-7BC1-482B-80A3-33D11BB18E2C}" srcOrd="0" destOrd="0" presId="urn:microsoft.com/office/officeart/2005/8/layout/vList5"/>
    <dgm:cxn modelId="{1EAD1CD2-F380-40DB-8079-D44B8B10E9D4}" type="presOf" srcId="{0AC90B4A-F33B-4352-9DB7-D91F33E9E862}" destId="{3DA2C71A-03DA-4639-8719-F3A3B8909BB9}" srcOrd="0" destOrd="1" presId="urn:microsoft.com/office/officeart/2005/8/layout/vList5"/>
    <dgm:cxn modelId="{867EACE9-C3D8-47B5-BB3B-324EE6F5FB62}" type="presOf" srcId="{88088A73-8C68-4D3D-9B97-2C595EC89ECB}" destId="{FEA94600-85AD-4AEE-B6EC-997C2772600B}" srcOrd="0" destOrd="0" presId="urn:microsoft.com/office/officeart/2005/8/layout/vList5"/>
    <dgm:cxn modelId="{C3C631F8-6B77-4D7F-953D-1EED94950872}" type="presOf" srcId="{231CF80C-661D-4063-AA89-4BA173178663}" destId="{2E3715B8-6159-43C9-BD6C-BA1CBA577EB9}" srcOrd="0" destOrd="0" presId="urn:microsoft.com/office/officeart/2005/8/layout/vList5"/>
    <dgm:cxn modelId="{8D0C15FE-88DD-45FD-8D2E-69F3CDB6E6AB}" srcId="{88088A73-8C68-4D3D-9B97-2C595EC89ECB}" destId="{E806956A-2E5C-4627-AAA9-A4A32E9A122D}" srcOrd="0" destOrd="0" parTransId="{F1575DE4-18CA-4D27-8BBE-3E63989726A4}" sibTransId="{F3A32B91-FE8C-480C-874E-D6BB05A8733B}"/>
    <dgm:cxn modelId="{76749C87-B0A6-464C-ACC0-91DE29019E79}" type="presParOf" srcId="{2E3715B8-6159-43C9-BD6C-BA1CBA577EB9}" destId="{195D33BA-0A0E-436C-BB57-F27C9DD6F4D7}" srcOrd="0" destOrd="0" presId="urn:microsoft.com/office/officeart/2005/8/layout/vList5"/>
    <dgm:cxn modelId="{D6927791-3F92-462E-8492-D558B3C12EEC}" type="presParOf" srcId="{195D33BA-0A0E-436C-BB57-F27C9DD6F4D7}" destId="{1C1B6D96-7BC1-482B-80A3-33D11BB18E2C}" srcOrd="0" destOrd="0" presId="urn:microsoft.com/office/officeart/2005/8/layout/vList5"/>
    <dgm:cxn modelId="{48FEAE76-E801-4912-B561-A35C4C24DD86}" type="presParOf" srcId="{195D33BA-0A0E-436C-BB57-F27C9DD6F4D7}" destId="{3DA2C71A-03DA-4639-8719-F3A3B8909BB9}" srcOrd="1" destOrd="0" presId="urn:microsoft.com/office/officeart/2005/8/layout/vList5"/>
    <dgm:cxn modelId="{18CD314D-91C0-433E-9981-15045C0BD002}" type="presParOf" srcId="{2E3715B8-6159-43C9-BD6C-BA1CBA577EB9}" destId="{E95C2A91-00A2-464C-9C2C-3F0134F84FFC}" srcOrd="1" destOrd="0" presId="urn:microsoft.com/office/officeart/2005/8/layout/vList5"/>
    <dgm:cxn modelId="{387F5445-973B-47D9-972C-6791086EAAA9}" type="presParOf" srcId="{2E3715B8-6159-43C9-BD6C-BA1CBA577EB9}" destId="{2315AA29-E89E-4E07-9E0C-048C3FAA5D5C}" srcOrd="2" destOrd="0" presId="urn:microsoft.com/office/officeart/2005/8/layout/vList5"/>
    <dgm:cxn modelId="{D23F643E-8BD6-41A3-B750-329CA2A9A531}" type="presParOf" srcId="{2315AA29-E89E-4E07-9E0C-048C3FAA5D5C}" destId="{FEA94600-85AD-4AEE-B6EC-997C2772600B}" srcOrd="0" destOrd="0" presId="urn:microsoft.com/office/officeart/2005/8/layout/vList5"/>
    <dgm:cxn modelId="{85B7682F-2BE5-4DF4-9CF1-3EEB4172BA95}" type="presParOf" srcId="{2315AA29-E89E-4E07-9E0C-048C3FAA5D5C}" destId="{8B755495-C50F-4E1B-B8CF-A1AF49BE3FC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286B4C-8D12-432A-95C1-5F266876CFF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04BC7B8-1CB5-4461-A4C6-9D48DC93A444}">
      <dgm:prSet/>
      <dgm:spPr/>
      <dgm:t>
        <a:bodyPr/>
        <a:lstStyle/>
        <a:p>
          <a:r>
            <a:rPr lang="en-AU"/>
            <a:t>If illness or misadventure occurs before the examination and you are still able to attend, notify the Deputy Principal before entering the examination. If a problem occurs during an examination, you should notify the Presiding Officer at once.</a:t>
          </a:r>
          <a:endParaRPr lang="en-US"/>
        </a:p>
      </dgm:t>
    </dgm:pt>
    <dgm:pt modelId="{A95647E9-0C84-4A5C-B161-8BD09D4391D4}" type="parTrans" cxnId="{68E04AE2-912C-4AB5-AC84-5D9E60DE2855}">
      <dgm:prSet/>
      <dgm:spPr/>
      <dgm:t>
        <a:bodyPr/>
        <a:lstStyle/>
        <a:p>
          <a:endParaRPr lang="en-US"/>
        </a:p>
      </dgm:t>
    </dgm:pt>
    <dgm:pt modelId="{E7CF5B69-C92B-48AD-AA8E-30580FB806AE}" type="sibTrans" cxnId="{68E04AE2-912C-4AB5-AC84-5D9E60DE2855}">
      <dgm:prSet/>
      <dgm:spPr/>
      <dgm:t>
        <a:bodyPr/>
        <a:lstStyle/>
        <a:p>
          <a:endParaRPr lang="en-US"/>
        </a:p>
      </dgm:t>
    </dgm:pt>
    <dgm:pt modelId="{E2E67B32-21DB-4677-9387-AFD9F42F23BB}">
      <dgm:prSet/>
      <dgm:spPr/>
      <dgm:t>
        <a:bodyPr/>
        <a:lstStyle/>
        <a:p>
          <a:r>
            <a:rPr lang="en-AU"/>
            <a:t>You must notify the Deputy Principal at every examination session in which you consider your performances may have been affected by illness or misadventure.</a:t>
          </a:r>
          <a:endParaRPr lang="en-US"/>
        </a:p>
      </dgm:t>
    </dgm:pt>
    <dgm:pt modelId="{38325A92-D8E0-44CA-AE0A-D4975FCFA4C4}" type="parTrans" cxnId="{A15AF1F6-6F9A-4EA8-8D91-66A816575AC7}">
      <dgm:prSet/>
      <dgm:spPr/>
      <dgm:t>
        <a:bodyPr/>
        <a:lstStyle/>
        <a:p>
          <a:endParaRPr lang="en-US"/>
        </a:p>
      </dgm:t>
    </dgm:pt>
    <dgm:pt modelId="{89F4DAF2-225A-46F9-B73E-63877B1648B1}" type="sibTrans" cxnId="{A15AF1F6-6F9A-4EA8-8D91-66A816575AC7}">
      <dgm:prSet/>
      <dgm:spPr/>
      <dgm:t>
        <a:bodyPr/>
        <a:lstStyle/>
        <a:p>
          <a:endParaRPr lang="en-US"/>
        </a:p>
      </dgm:t>
    </dgm:pt>
    <dgm:pt modelId="{ABE8F321-0BE7-4DFB-9D57-1C30FCD4449E}">
      <dgm:prSet/>
      <dgm:spPr/>
      <dgm:t>
        <a:bodyPr/>
        <a:lstStyle/>
        <a:p>
          <a:r>
            <a:rPr lang="en-AU"/>
            <a:t>If you are absent from an examination and lodge an illness/misadventure appeal that is declined by the school, you will not receive an examination result in that course. This could mean that you may receive an Unsatisfactory Completion of Task Notice for this examination.</a:t>
          </a:r>
          <a:endParaRPr lang="en-US"/>
        </a:p>
      </dgm:t>
    </dgm:pt>
    <dgm:pt modelId="{EAE087DF-D41C-49F4-B140-C051CFC61984}" type="parTrans" cxnId="{8549F234-9D08-49C4-8040-38011ADA8CA9}">
      <dgm:prSet/>
      <dgm:spPr/>
      <dgm:t>
        <a:bodyPr/>
        <a:lstStyle/>
        <a:p>
          <a:endParaRPr lang="en-US"/>
        </a:p>
      </dgm:t>
    </dgm:pt>
    <dgm:pt modelId="{BDB4FEB1-1BF0-419C-BE6B-ED084B137B63}" type="sibTrans" cxnId="{8549F234-9D08-49C4-8040-38011ADA8CA9}">
      <dgm:prSet/>
      <dgm:spPr/>
      <dgm:t>
        <a:bodyPr/>
        <a:lstStyle/>
        <a:p>
          <a:endParaRPr lang="en-US"/>
        </a:p>
      </dgm:t>
    </dgm:pt>
    <dgm:pt modelId="{24C8A77E-089A-4101-AA48-2887B3002E51}" type="pres">
      <dgm:prSet presAssocID="{23286B4C-8D12-432A-95C1-5F266876CFF1}" presName="linear" presStyleCnt="0">
        <dgm:presLayoutVars>
          <dgm:animLvl val="lvl"/>
          <dgm:resizeHandles val="exact"/>
        </dgm:presLayoutVars>
      </dgm:prSet>
      <dgm:spPr/>
    </dgm:pt>
    <dgm:pt modelId="{987532F4-752E-44B8-930F-9DBA03E85EBA}" type="pres">
      <dgm:prSet presAssocID="{C04BC7B8-1CB5-4461-A4C6-9D48DC93A444}" presName="parentText" presStyleLbl="node1" presStyleIdx="0" presStyleCnt="3">
        <dgm:presLayoutVars>
          <dgm:chMax val="0"/>
          <dgm:bulletEnabled val="1"/>
        </dgm:presLayoutVars>
      </dgm:prSet>
      <dgm:spPr/>
    </dgm:pt>
    <dgm:pt modelId="{AD79929D-F181-42A9-855B-26861F6F91BA}" type="pres">
      <dgm:prSet presAssocID="{E7CF5B69-C92B-48AD-AA8E-30580FB806AE}" presName="spacer" presStyleCnt="0"/>
      <dgm:spPr/>
    </dgm:pt>
    <dgm:pt modelId="{04F482C5-DE1A-4550-9821-082D2BD34C57}" type="pres">
      <dgm:prSet presAssocID="{E2E67B32-21DB-4677-9387-AFD9F42F23BB}" presName="parentText" presStyleLbl="node1" presStyleIdx="1" presStyleCnt="3">
        <dgm:presLayoutVars>
          <dgm:chMax val="0"/>
          <dgm:bulletEnabled val="1"/>
        </dgm:presLayoutVars>
      </dgm:prSet>
      <dgm:spPr/>
    </dgm:pt>
    <dgm:pt modelId="{85AB39DB-E867-4822-998B-4F4BE714E466}" type="pres">
      <dgm:prSet presAssocID="{89F4DAF2-225A-46F9-B73E-63877B1648B1}" presName="spacer" presStyleCnt="0"/>
      <dgm:spPr/>
    </dgm:pt>
    <dgm:pt modelId="{E8B70C2B-AEF3-40BE-B991-CE97DE74C89B}" type="pres">
      <dgm:prSet presAssocID="{ABE8F321-0BE7-4DFB-9D57-1C30FCD4449E}" presName="parentText" presStyleLbl="node1" presStyleIdx="2" presStyleCnt="3">
        <dgm:presLayoutVars>
          <dgm:chMax val="0"/>
          <dgm:bulletEnabled val="1"/>
        </dgm:presLayoutVars>
      </dgm:prSet>
      <dgm:spPr/>
    </dgm:pt>
  </dgm:ptLst>
  <dgm:cxnLst>
    <dgm:cxn modelId="{8549F234-9D08-49C4-8040-38011ADA8CA9}" srcId="{23286B4C-8D12-432A-95C1-5F266876CFF1}" destId="{ABE8F321-0BE7-4DFB-9D57-1C30FCD4449E}" srcOrd="2" destOrd="0" parTransId="{EAE087DF-D41C-49F4-B140-C051CFC61984}" sibTransId="{BDB4FEB1-1BF0-419C-BE6B-ED084B137B63}"/>
    <dgm:cxn modelId="{27E75938-1165-4E0A-867F-D5AD9A3F278A}" type="presOf" srcId="{C04BC7B8-1CB5-4461-A4C6-9D48DC93A444}" destId="{987532F4-752E-44B8-930F-9DBA03E85EBA}" srcOrd="0" destOrd="0" presId="urn:microsoft.com/office/officeart/2005/8/layout/vList2"/>
    <dgm:cxn modelId="{09FE465C-3531-4C94-BF05-B10509C5EBC8}" type="presOf" srcId="{E2E67B32-21DB-4677-9387-AFD9F42F23BB}" destId="{04F482C5-DE1A-4550-9821-082D2BD34C57}" srcOrd="0" destOrd="0" presId="urn:microsoft.com/office/officeart/2005/8/layout/vList2"/>
    <dgm:cxn modelId="{9595D5A3-11C7-4648-A38B-3254ACE3F13E}" type="presOf" srcId="{23286B4C-8D12-432A-95C1-5F266876CFF1}" destId="{24C8A77E-089A-4101-AA48-2887B3002E51}" srcOrd="0" destOrd="0" presId="urn:microsoft.com/office/officeart/2005/8/layout/vList2"/>
    <dgm:cxn modelId="{CEF4A6D3-6C57-4028-93B9-31B2BDB33B8D}" type="presOf" srcId="{ABE8F321-0BE7-4DFB-9D57-1C30FCD4449E}" destId="{E8B70C2B-AEF3-40BE-B991-CE97DE74C89B}" srcOrd="0" destOrd="0" presId="urn:microsoft.com/office/officeart/2005/8/layout/vList2"/>
    <dgm:cxn modelId="{68E04AE2-912C-4AB5-AC84-5D9E60DE2855}" srcId="{23286B4C-8D12-432A-95C1-5F266876CFF1}" destId="{C04BC7B8-1CB5-4461-A4C6-9D48DC93A444}" srcOrd="0" destOrd="0" parTransId="{A95647E9-0C84-4A5C-B161-8BD09D4391D4}" sibTransId="{E7CF5B69-C92B-48AD-AA8E-30580FB806AE}"/>
    <dgm:cxn modelId="{A15AF1F6-6F9A-4EA8-8D91-66A816575AC7}" srcId="{23286B4C-8D12-432A-95C1-5F266876CFF1}" destId="{E2E67B32-21DB-4677-9387-AFD9F42F23BB}" srcOrd="1" destOrd="0" parTransId="{38325A92-D8E0-44CA-AE0A-D4975FCFA4C4}" sibTransId="{89F4DAF2-225A-46F9-B73E-63877B1648B1}"/>
    <dgm:cxn modelId="{2F71227A-0F18-4B39-8083-49C73B4C9B39}" type="presParOf" srcId="{24C8A77E-089A-4101-AA48-2887B3002E51}" destId="{987532F4-752E-44B8-930F-9DBA03E85EBA}" srcOrd="0" destOrd="0" presId="urn:microsoft.com/office/officeart/2005/8/layout/vList2"/>
    <dgm:cxn modelId="{401F3D78-3CCE-4CF5-ADAC-CB700EB59B7F}" type="presParOf" srcId="{24C8A77E-089A-4101-AA48-2887B3002E51}" destId="{AD79929D-F181-42A9-855B-26861F6F91BA}" srcOrd="1" destOrd="0" presId="urn:microsoft.com/office/officeart/2005/8/layout/vList2"/>
    <dgm:cxn modelId="{EB6EEA54-3916-480C-BEF7-9923A223CF88}" type="presParOf" srcId="{24C8A77E-089A-4101-AA48-2887B3002E51}" destId="{04F482C5-DE1A-4550-9821-082D2BD34C57}" srcOrd="2" destOrd="0" presId="urn:microsoft.com/office/officeart/2005/8/layout/vList2"/>
    <dgm:cxn modelId="{2F35D776-4F7C-484A-809F-F5677EEA2C61}" type="presParOf" srcId="{24C8A77E-089A-4101-AA48-2887B3002E51}" destId="{85AB39DB-E867-4822-998B-4F4BE714E466}" srcOrd="3" destOrd="0" presId="urn:microsoft.com/office/officeart/2005/8/layout/vList2"/>
    <dgm:cxn modelId="{10030C8E-544A-4D61-9C96-2E2666E5CEB5}" type="presParOf" srcId="{24C8A77E-089A-4101-AA48-2887B3002E51}" destId="{E8B70C2B-AEF3-40BE-B991-CE97DE74C89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3F8DD1-E192-45BF-B505-4085EE18BCB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3B5628A-E99B-4E64-BCEF-5212FACF8DFF}">
      <dgm:prSet/>
      <dgm:spPr/>
      <dgm:t>
        <a:bodyPr/>
        <a:lstStyle/>
        <a:p>
          <a:r>
            <a:rPr lang="en-AU"/>
            <a:t>The examination timetable contains a list of:</a:t>
          </a:r>
          <a:endParaRPr lang="en-US"/>
        </a:p>
      </dgm:t>
    </dgm:pt>
    <dgm:pt modelId="{B4B81200-5E1A-4392-9F40-00EFEA9F2235}" type="parTrans" cxnId="{97FCE2A1-2A2D-450C-9636-B3E330021DBF}">
      <dgm:prSet/>
      <dgm:spPr/>
      <dgm:t>
        <a:bodyPr/>
        <a:lstStyle/>
        <a:p>
          <a:endParaRPr lang="en-US"/>
        </a:p>
      </dgm:t>
    </dgm:pt>
    <dgm:pt modelId="{8658F549-7983-4D6D-B9BE-23DC3FC30909}" type="sibTrans" cxnId="{97FCE2A1-2A2D-450C-9636-B3E330021DBF}">
      <dgm:prSet/>
      <dgm:spPr/>
      <dgm:t>
        <a:bodyPr/>
        <a:lstStyle/>
        <a:p>
          <a:endParaRPr lang="en-US"/>
        </a:p>
      </dgm:t>
    </dgm:pt>
    <dgm:pt modelId="{07EACE9C-604B-4305-A06A-7DC03264A5B4}">
      <dgm:prSet/>
      <dgm:spPr/>
      <dgm:t>
        <a:bodyPr/>
        <a:lstStyle/>
        <a:p>
          <a:r>
            <a:rPr lang="en-US"/>
            <a:t>equipment that you are expected to provide,</a:t>
          </a:r>
        </a:p>
      </dgm:t>
    </dgm:pt>
    <dgm:pt modelId="{C0ACCD82-3105-4ABB-B9F4-29001CF58DF1}" type="parTrans" cxnId="{8F4D8A18-D43D-4140-AD47-C792719D93EC}">
      <dgm:prSet/>
      <dgm:spPr/>
      <dgm:t>
        <a:bodyPr/>
        <a:lstStyle/>
        <a:p>
          <a:endParaRPr lang="en-US"/>
        </a:p>
      </dgm:t>
    </dgm:pt>
    <dgm:pt modelId="{356C9CEE-382F-4183-B040-9AD38D311EF5}" type="sibTrans" cxnId="{8F4D8A18-D43D-4140-AD47-C792719D93EC}">
      <dgm:prSet/>
      <dgm:spPr/>
      <dgm:t>
        <a:bodyPr/>
        <a:lstStyle/>
        <a:p>
          <a:endParaRPr lang="en-US"/>
        </a:p>
      </dgm:t>
    </dgm:pt>
    <dgm:pt modelId="{FEE4BDBE-89FC-4F8A-B4F2-F61029635058}">
      <dgm:prSet/>
      <dgm:spPr/>
      <dgm:t>
        <a:bodyPr/>
        <a:lstStyle/>
        <a:p>
          <a:r>
            <a:rPr lang="en-US"/>
            <a:t>optional items that you may bring if you wish.</a:t>
          </a:r>
        </a:p>
      </dgm:t>
    </dgm:pt>
    <dgm:pt modelId="{5122DF89-96CF-4991-B343-EC95C55ED012}" type="parTrans" cxnId="{90770EC4-32A0-4C56-A2E4-32E2240F3DDF}">
      <dgm:prSet/>
      <dgm:spPr/>
      <dgm:t>
        <a:bodyPr/>
        <a:lstStyle/>
        <a:p>
          <a:endParaRPr lang="en-US"/>
        </a:p>
      </dgm:t>
    </dgm:pt>
    <dgm:pt modelId="{C570BCBC-9B07-4671-A21E-9FF296EAF6D8}" type="sibTrans" cxnId="{90770EC4-32A0-4C56-A2E4-32E2240F3DDF}">
      <dgm:prSet/>
      <dgm:spPr/>
      <dgm:t>
        <a:bodyPr/>
        <a:lstStyle/>
        <a:p>
          <a:endParaRPr lang="en-US"/>
        </a:p>
      </dgm:t>
    </dgm:pt>
    <dgm:pt modelId="{F5BF688E-E4E7-4B42-B771-568FCD0699B4}">
      <dgm:prSet/>
      <dgm:spPr/>
      <dgm:t>
        <a:bodyPr/>
        <a:lstStyle/>
        <a:p>
          <a:r>
            <a:rPr lang="en-AU"/>
            <a:t>It is your responsibility to make sure you obtain this list:</a:t>
          </a:r>
          <a:endParaRPr lang="en-US"/>
        </a:p>
      </dgm:t>
    </dgm:pt>
    <dgm:pt modelId="{0AD0412D-F395-4742-B6B6-9D1076AF3680}" type="parTrans" cxnId="{164EFF9E-9B53-41D8-BAA4-7185407BCA50}">
      <dgm:prSet/>
      <dgm:spPr/>
      <dgm:t>
        <a:bodyPr/>
        <a:lstStyle/>
        <a:p>
          <a:endParaRPr lang="en-US"/>
        </a:p>
      </dgm:t>
    </dgm:pt>
    <dgm:pt modelId="{CB28DF0D-7732-4FB2-8D2C-02184ED98AF7}" type="sibTrans" cxnId="{164EFF9E-9B53-41D8-BAA4-7185407BCA50}">
      <dgm:prSet/>
      <dgm:spPr/>
      <dgm:t>
        <a:bodyPr/>
        <a:lstStyle/>
        <a:p>
          <a:endParaRPr lang="en-US"/>
        </a:p>
      </dgm:t>
    </dgm:pt>
    <dgm:pt modelId="{11FB0056-7F73-4221-8A84-76AAB221C0BB}">
      <dgm:prSet/>
      <dgm:spPr/>
      <dgm:t>
        <a:bodyPr/>
        <a:lstStyle/>
        <a:p>
          <a:r>
            <a:rPr lang="en-US"/>
            <a:t>Before the examination begins, the Examination Coordinator and examination supervisors will inspect any equipment brought into the examination room.</a:t>
          </a:r>
        </a:p>
      </dgm:t>
    </dgm:pt>
    <dgm:pt modelId="{A7ACD066-4BB2-4905-BD7C-3C99D1902861}" type="parTrans" cxnId="{C6718CDB-181B-423D-860A-9062F8409F4A}">
      <dgm:prSet/>
      <dgm:spPr/>
      <dgm:t>
        <a:bodyPr/>
        <a:lstStyle/>
        <a:p>
          <a:endParaRPr lang="en-US"/>
        </a:p>
      </dgm:t>
    </dgm:pt>
    <dgm:pt modelId="{C47A0998-A40A-4195-A19C-7DE742C4CBE7}" type="sibTrans" cxnId="{C6718CDB-181B-423D-860A-9062F8409F4A}">
      <dgm:prSet/>
      <dgm:spPr/>
      <dgm:t>
        <a:bodyPr/>
        <a:lstStyle/>
        <a:p>
          <a:endParaRPr lang="en-US"/>
        </a:p>
      </dgm:t>
    </dgm:pt>
    <dgm:pt modelId="{9C9E304C-36D3-4D31-98E9-0E553C2B12ED}">
      <dgm:prSet/>
      <dgm:spPr/>
      <dgm:t>
        <a:bodyPr/>
        <a:lstStyle/>
        <a:p>
          <a:r>
            <a:rPr lang="en-US"/>
            <a:t>Equipment should bear only the original inscribed information. You must supply materials that are in working order (this includes calculators). You cannot lodge an illness/misadventure appeal on the grounds that your examination equipment did not work correctly.</a:t>
          </a:r>
        </a:p>
      </dgm:t>
    </dgm:pt>
    <dgm:pt modelId="{1FE9A95B-8F35-4D4A-819D-A3A11D1C1C4C}" type="parTrans" cxnId="{9971C9CB-B666-4148-9335-F1F01FAAB096}">
      <dgm:prSet/>
      <dgm:spPr/>
      <dgm:t>
        <a:bodyPr/>
        <a:lstStyle/>
        <a:p>
          <a:endParaRPr lang="en-US"/>
        </a:p>
      </dgm:t>
    </dgm:pt>
    <dgm:pt modelId="{F2E1B5CA-4F69-4D62-A733-69527CD66E76}" type="sibTrans" cxnId="{9971C9CB-B666-4148-9335-F1F01FAAB096}">
      <dgm:prSet/>
      <dgm:spPr/>
      <dgm:t>
        <a:bodyPr/>
        <a:lstStyle/>
        <a:p>
          <a:endParaRPr lang="en-US"/>
        </a:p>
      </dgm:t>
    </dgm:pt>
    <dgm:pt modelId="{111F6F2D-DF2E-4CA9-B4AF-9A33E7B49199}">
      <dgm:prSet/>
      <dgm:spPr/>
      <dgm:t>
        <a:bodyPr/>
        <a:lstStyle/>
        <a:p>
          <a:r>
            <a:rPr lang="en-US"/>
            <a:t>For the examinations in which scientific calculators are permitted, you may only use those calculators that appear on NESA’s list of approved scientific calculators. Well before the examination, you should check that your calculator is approved.</a:t>
          </a:r>
        </a:p>
      </dgm:t>
    </dgm:pt>
    <dgm:pt modelId="{90B92D29-EB4B-49E5-B453-F82EE92FFC2D}" type="parTrans" cxnId="{23A26F99-9CA9-4EBF-8314-FC0261C6D634}">
      <dgm:prSet/>
      <dgm:spPr/>
      <dgm:t>
        <a:bodyPr/>
        <a:lstStyle/>
        <a:p>
          <a:endParaRPr lang="en-US"/>
        </a:p>
      </dgm:t>
    </dgm:pt>
    <dgm:pt modelId="{D0C7AB8A-DE09-4E05-BF40-F5D0E173DBA8}" type="sibTrans" cxnId="{23A26F99-9CA9-4EBF-8314-FC0261C6D634}">
      <dgm:prSet/>
      <dgm:spPr/>
      <dgm:t>
        <a:bodyPr/>
        <a:lstStyle/>
        <a:p>
          <a:endParaRPr lang="en-US"/>
        </a:p>
      </dgm:t>
    </dgm:pt>
    <dgm:pt modelId="{393B81F6-BB6B-42B2-82EB-F94A44AA3F78}">
      <dgm:prSet/>
      <dgm:spPr/>
      <dgm:t>
        <a:bodyPr/>
        <a:lstStyle/>
        <a:p>
          <a:r>
            <a:rPr lang="en-US"/>
            <a:t>The list of approved scientific calculators, as well as the separate criteria for calculators in the Mathematics examination, can be found on NESA’s website at: </a:t>
          </a:r>
        </a:p>
      </dgm:t>
    </dgm:pt>
    <dgm:pt modelId="{E3B40E17-45C0-4C61-A69B-CF85BBE031A0}" type="parTrans" cxnId="{937190A4-E49E-4DB5-B80D-58A0D17D58B2}">
      <dgm:prSet/>
      <dgm:spPr/>
      <dgm:t>
        <a:bodyPr/>
        <a:lstStyle/>
        <a:p>
          <a:endParaRPr lang="en-US"/>
        </a:p>
      </dgm:t>
    </dgm:pt>
    <dgm:pt modelId="{25F32713-82F9-4086-A3DC-34FFCC8A1AAE}" type="sibTrans" cxnId="{937190A4-E49E-4DB5-B80D-58A0D17D58B2}">
      <dgm:prSet/>
      <dgm:spPr/>
      <dgm:t>
        <a:bodyPr/>
        <a:lstStyle/>
        <a:p>
          <a:endParaRPr lang="en-US"/>
        </a:p>
      </dgm:t>
    </dgm:pt>
    <dgm:pt modelId="{230FC07B-7399-46C0-A8C1-96999ED1AD8C}">
      <dgm:prSet/>
      <dgm:spPr/>
      <dgm:t>
        <a:bodyPr/>
        <a:lstStyle/>
        <a:p>
          <a:r>
            <a:rPr lang="en-US" u="sng">
              <a:hlinkClick xmlns:r="http://schemas.openxmlformats.org/officeDocument/2006/relationships" r:id="rId1"/>
            </a:rPr>
            <a:t>https://educationstandards.nsw.edu.au/wps/portal/nesa/11-12/hsc/rules-and-processes/approved-calculators</a:t>
          </a:r>
          <a:endParaRPr lang="en-US"/>
        </a:p>
      </dgm:t>
    </dgm:pt>
    <dgm:pt modelId="{AC06FE46-686A-41DB-A23D-FF5232D5E01C}" type="parTrans" cxnId="{B8CF0FC3-8E5A-4851-A683-450AB2493080}">
      <dgm:prSet/>
      <dgm:spPr/>
      <dgm:t>
        <a:bodyPr/>
        <a:lstStyle/>
        <a:p>
          <a:endParaRPr lang="en-US"/>
        </a:p>
      </dgm:t>
    </dgm:pt>
    <dgm:pt modelId="{E4DE78E7-96F5-413E-B834-4897BDBA4355}" type="sibTrans" cxnId="{B8CF0FC3-8E5A-4851-A683-450AB2493080}">
      <dgm:prSet/>
      <dgm:spPr/>
      <dgm:t>
        <a:bodyPr/>
        <a:lstStyle/>
        <a:p>
          <a:endParaRPr lang="en-US"/>
        </a:p>
      </dgm:t>
    </dgm:pt>
    <dgm:pt modelId="{757A4CB1-68BB-4F60-81B1-EB2CF6753A69}">
      <dgm:prSet/>
      <dgm:spPr/>
      <dgm:t>
        <a:bodyPr/>
        <a:lstStyle/>
        <a:p>
          <a:r>
            <a:rPr lang="en-US"/>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dgm:t>
    </dgm:pt>
    <dgm:pt modelId="{8085BF20-24E4-41E9-857A-553C426CAF65}" type="parTrans" cxnId="{8664F236-E456-4D31-B14D-5DBEF5A22BF2}">
      <dgm:prSet/>
      <dgm:spPr/>
      <dgm:t>
        <a:bodyPr/>
        <a:lstStyle/>
        <a:p>
          <a:endParaRPr lang="en-US"/>
        </a:p>
      </dgm:t>
    </dgm:pt>
    <dgm:pt modelId="{B573CC92-FC0E-4C4F-B90E-D8DED3EC7EDC}" type="sibTrans" cxnId="{8664F236-E456-4D31-B14D-5DBEF5A22BF2}">
      <dgm:prSet/>
      <dgm:spPr/>
      <dgm:t>
        <a:bodyPr/>
        <a:lstStyle/>
        <a:p>
          <a:endParaRPr lang="en-US"/>
        </a:p>
      </dgm:t>
    </dgm:pt>
    <dgm:pt modelId="{A238E217-9D80-45DE-A242-52A2DBDA0382}">
      <dgm:prSet/>
      <dgm:spPr/>
      <dgm:t>
        <a:bodyPr/>
        <a:lstStyle/>
        <a:p>
          <a:r>
            <a:rPr lang="en-US"/>
            <a:t>You are not permitted to borrow equipment during examinations.</a:t>
          </a:r>
        </a:p>
      </dgm:t>
    </dgm:pt>
    <dgm:pt modelId="{377D6CA7-2001-4C73-B09F-FB4A1D945E75}" type="parTrans" cxnId="{2F65F646-08C4-4728-89B5-CB4AAA928D45}">
      <dgm:prSet/>
      <dgm:spPr/>
      <dgm:t>
        <a:bodyPr/>
        <a:lstStyle/>
        <a:p>
          <a:endParaRPr lang="en-US"/>
        </a:p>
      </dgm:t>
    </dgm:pt>
    <dgm:pt modelId="{CBEFEC21-A641-4C49-A5B0-D9E924629A4A}" type="sibTrans" cxnId="{2F65F646-08C4-4728-89B5-CB4AAA928D45}">
      <dgm:prSet/>
      <dgm:spPr/>
      <dgm:t>
        <a:bodyPr/>
        <a:lstStyle/>
        <a:p>
          <a:endParaRPr lang="en-US"/>
        </a:p>
      </dgm:t>
    </dgm:pt>
    <dgm:pt modelId="{8705D559-6E6E-4361-94BC-8C6143632A20}">
      <dgm:prSet/>
      <dgm:spPr/>
      <dgm:t>
        <a:bodyPr/>
        <a:lstStyle/>
        <a:p>
          <a:r>
            <a:rPr lang="en-US"/>
            <a:t>Teachers and supervisors will not be responsible for the safekeeping of any unauthorised material and equipment that has been confiscated, including mobile telephones or other electronic devices.</a:t>
          </a:r>
        </a:p>
      </dgm:t>
    </dgm:pt>
    <dgm:pt modelId="{A42F602A-2F7C-40AF-AF08-217159AE2C47}" type="parTrans" cxnId="{04287DB7-D7B2-421E-A940-5C091DE76E92}">
      <dgm:prSet/>
      <dgm:spPr/>
      <dgm:t>
        <a:bodyPr/>
        <a:lstStyle/>
        <a:p>
          <a:endParaRPr lang="en-US"/>
        </a:p>
      </dgm:t>
    </dgm:pt>
    <dgm:pt modelId="{84FE46A7-1FB0-4DDB-A847-C9D4C18DD5A0}" type="sibTrans" cxnId="{04287DB7-D7B2-421E-A940-5C091DE76E92}">
      <dgm:prSet/>
      <dgm:spPr/>
      <dgm:t>
        <a:bodyPr/>
        <a:lstStyle/>
        <a:p>
          <a:endParaRPr lang="en-US"/>
        </a:p>
      </dgm:t>
    </dgm:pt>
    <dgm:pt modelId="{1E1FBCAB-EB2A-4F62-B81A-7094DC8C788E}" type="pres">
      <dgm:prSet presAssocID="{243F8DD1-E192-45BF-B505-4085EE18BCB0}" presName="linear" presStyleCnt="0">
        <dgm:presLayoutVars>
          <dgm:animLvl val="lvl"/>
          <dgm:resizeHandles val="exact"/>
        </dgm:presLayoutVars>
      </dgm:prSet>
      <dgm:spPr/>
    </dgm:pt>
    <dgm:pt modelId="{C3F514AF-F482-43BA-A430-1AE010601CF0}" type="pres">
      <dgm:prSet presAssocID="{E3B5628A-E99B-4E64-BCEF-5212FACF8DFF}" presName="parentText" presStyleLbl="node1" presStyleIdx="0" presStyleCnt="2">
        <dgm:presLayoutVars>
          <dgm:chMax val="0"/>
          <dgm:bulletEnabled val="1"/>
        </dgm:presLayoutVars>
      </dgm:prSet>
      <dgm:spPr/>
    </dgm:pt>
    <dgm:pt modelId="{A0A0DBFE-E09D-4E4D-A9ED-C1066BEAB8CC}" type="pres">
      <dgm:prSet presAssocID="{E3B5628A-E99B-4E64-BCEF-5212FACF8DFF}" presName="childText" presStyleLbl="revTx" presStyleIdx="0" presStyleCnt="2">
        <dgm:presLayoutVars>
          <dgm:bulletEnabled val="1"/>
        </dgm:presLayoutVars>
      </dgm:prSet>
      <dgm:spPr/>
    </dgm:pt>
    <dgm:pt modelId="{EA2148CE-FFB2-4123-820F-01635B0AD506}" type="pres">
      <dgm:prSet presAssocID="{F5BF688E-E4E7-4B42-B771-568FCD0699B4}" presName="parentText" presStyleLbl="node1" presStyleIdx="1" presStyleCnt="2">
        <dgm:presLayoutVars>
          <dgm:chMax val="0"/>
          <dgm:bulletEnabled val="1"/>
        </dgm:presLayoutVars>
      </dgm:prSet>
      <dgm:spPr/>
    </dgm:pt>
    <dgm:pt modelId="{F39541D6-187D-4EF7-960C-5EBB6404D8F5}" type="pres">
      <dgm:prSet presAssocID="{F5BF688E-E4E7-4B42-B771-568FCD0699B4}" presName="childText" presStyleLbl="revTx" presStyleIdx="1" presStyleCnt="2">
        <dgm:presLayoutVars>
          <dgm:bulletEnabled val="1"/>
        </dgm:presLayoutVars>
      </dgm:prSet>
      <dgm:spPr/>
    </dgm:pt>
  </dgm:ptLst>
  <dgm:cxnLst>
    <dgm:cxn modelId="{8F4D8A18-D43D-4140-AD47-C792719D93EC}" srcId="{E3B5628A-E99B-4E64-BCEF-5212FACF8DFF}" destId="{07EACE9C-604B-4305-A06A-7DC03264A5B4}" srcOrd="0" destOrd="0" parTransId="{C0ACCD82-3105-4ABB-B9F4-29001CF58DF1}" sibTransId="{356C9CEE-382F-4183-B040-9AD38D311EF5}"/>
    <dgm:cxn modelId="{95302B1B-DAC5-48AF-B6D7-1DC8BE2F603B}" type="presOf" srcId="{FEE4BDBE-89FC-4F8A-B4F2-F61029635058}" destId="{A0A0DBFE-E09D-4E4D-A9ED-C1066BEAB8CC}" srcOrd="0" destOrd="1" presId="urn:microsoft.com/office/officeart/2005/8/layout/vList2"/>
    <dgm:cxn modelId="{0EDE691C-D868-439A-8AA2-A5D442BE7285}" type="presOf" srcId="{E3B5628A-E99B-4E64-BCEF-5212FACF8DFF}" destId="{C3F514AF-F482-43BA-A430-1AE010601CF0}" srcOrd="0" destOrd="0" presId="urn:microsoft.com/office/officeart/2005/8/layout/vList2"/>
    <dgm:cxn modelId="{804A8028-B32C-4483-85C7-2E19BB5E181E}" type="presOf" srcId="{8705D559-6E6E-4361-94BC-8C6143632A20}" destId="{F39541D6-187D-4EF7-960C-5EBB6404D8F5}" srcOrd="0" destOrd="7" presId="urn:microsoft.com/office/officeart/2005/8/layout/vList2"/>
    <dgm:cxn modelId="{8664F236-E456-4D31-B14D-5DBEF5A22BF2}" srcId="{F5BF688E-E4E7-4B42-B771-568FCD0699B4}" destId="{757A4CB1-68BB-4F60-81B1-EB2CF6753A69}" srcOrd="5" destOrd="0" parTransId="{8085BF20-24E4-41E9-857A-553C426CAF65}" sibTransId="{B573CC92-FC0E-4C4F-B90E-D8DED3EC7EDC}"/>
    <dgm:cxn modelId="{ACFFD646-A744-47C1-ACF0-7A5E23C8CF44}" type="presOf" srcId="{111F6F2D-DF2E-4CA9-B4AF-9A33E7B49199}" destId="{F39541D6-187D-4EF7-960C-5EBB6404D8F5}" srcOrd="0" destOrd="2" presId="urn:microsoft.com/office/officeart/2005/8/layout/vList2"/>
    <dgm:cxn modelId="{2F65F646-08C4-4728-89B5-CB4AAA928D45}" srcId="{F5BF688E-E4E7-4B42-B771-568FCD0699B4}" destId="{A238E217-9D80-45DE-A242-52A2DBDA0382}" srcOrd="6" destOrd="0" parTransId="{377D6CA7-2001-4C73-B09F-FB4A1D945E75}" sibTransId="{CBEFEC21-A641-4C49-A5B0-D9E924629A4A}"/>
    <dgm:cxn modelId="{A6681469-4D2A-43B3-A08B-4673601FA941}" type="presOf" srcId="{393B81F6-BB6B-42B2-82EB-F94A44AA3F78}" destId="{F39541D6-187D-4EF7-960C-5EBB6404D8F5}" srcOrd="0" destOrd="3" presId="urn:microsoft.com/office/officeart/2005/8/layout/vList2"/>
    <dgm:cxn modelId="{FB36AA6C-6E84-4E29-8787-4B7934E10B42}" type="presOf" srcId="{A238E217-9D80-45DE-A242-52A2DBDA0382}" destId="{F39541D6-187D-4EF7-960C-5EBB6404D8F5}" srcOrd="0" destOrd="6" presId="urn:microsoft.com/office/officeart/2005/8/layout/vList2"/>
    <dgm:cxn modelId="{4C10BD4C-B52B-4C23-940E-3482CA4CFC77}" type="presOf" srcId="{07EACE9C-604B-4305-A06A-7DC03264A5B4}" destId="{A0A0DBFE-E09D-4E4D-A9ED-C1066BEAB8CC}" srcOrd="0" destOrd="0" presId="urn:microsoft.com/office/officeart/2005/8/layout/vList2"/>
    <dgm:cxn modelId="{23A26F99-9CA9-4EBF-8314-FC0261C6D634}" srcId="{F5BF688E-E4E7-4B42-B771-568FCD0699B4}" destId="{111F6F2D-DF2E-4CA9-B4AF-9A33E7B49199}" srcOrd="2" destOrd="0" parTransId="{90B92D29-EB4B-49E5-B453-F82EE92FFC2D}" sibTransId="{D0C7AB8A-DE09-4E05-BF40-F5D0E173DBA8}"/>
    <dgm:cxn modelId="{164EFF9E-9B53-41D8-BAA4-7185407BCA50}" srcId="{243F8DD1-E192-45BF-B505-4085EE18BCB0}" destId="{F5BF688E-E4E7-4B42-B771-568FCD0699B4}" srcOrd="1" destOrd="0" parTransId="{0AD0412D-F395-4742-B6B6-9D1076AF3680}" sibTransId="{CB28DF0D-7732-4FB2-8D2C-02184ED98AF7}"/>
    <dgm:cxn modelId="{97FCE2A1-2A2D-450C-9636-B3E330021DBF}" srcId="{243F8DD1-E192-45BF-B505-4085EE18BCB0}" destId="{E3B5628A-E99B-4E64-BCEF-5212FACF8DFF}" srcOrd="0" destOrd="0" parTransId="{B4B81200-5E1A-4392-9F40-00EFEA9F2235}" sibTransId="{8658F549-7983-4D6D-B9BE-23DC3FC30909}"/>
    <dgm:cxn modelId="{937190A4-E49E-4DB5-B80D-58A0D17D58B2}" srcId="{F5BF688E-E4E7-4B42-B771-568FCD0699B4}" destId="{393B81F6-BB6B-42B2-82EB-F94A44AA3F78}" srcOrd="3" destOrd="0" parTransId="{E3B40E17-45C0-4C61-A69B-CF85BBE031A0}" sibTransId="{25F32713-82F9-4086-A3DC-34FFCC8A1AAE}"/>
    <dgm:cxn modelId="{A27224AF-4306-4533-A998-D9014976D9A9}" type="presOf" srcId="{F5BF688E-E4E7-4B42-B771-568FCD0699B4}" destId="{EA2148CE-FFB2-4123-820F-01635B0AD506}" srcOrd="0" destOrd="0" presId="urn:microsoft.com/office/officeart/2005/8/layout/vList2"/>
    <dgm:cxn modelId="{241047B1-9986-4D4C-91CE-D8B45212AD61}" type="presOf" srcId="{9C9E304C-36D3-4D31-98E9-0E553C2B12ED}" destId="{F39541D6-187D-4EF7-960C-5EBB6404D8F5}" srcOrd="0" destOrd="1" presId="urn:microsoft.com/office/officeart/2005/8/layout/vList2"/>
    <dgm:cxn modelId="{04287DB7-D7B2-421E-A940-5C091DE76E92}" srcId="{F5BF688E-E4E7-4B42-B771-568FCD0699B4}" destId="{8705D559-6E6E-4361-94BC-8C6143632A20}" srcOrd="7" destOrd="0" parTransId="{A42F602A-2F7C-40AF-AF08-217159AE2C47}" sibTransId="{84FE46A7-1FB0-4DDB-A847-C9D4C18DD5A0}"/>
    <dgm:cxn modelId="{1D04A7BD-42CF-428A-8ED6-7CDBFB1CEF0E}" type="presOf" srcId="{243F8DD1-E192-45BF-B505-4085EE18BCB0}" destId="{1E1FBCAB-EB2A-4F62-B81A-7094DC8C788E}" srcOrd="0" destOrd="0" presId="urn:microsoft.com/office/officeart/2005/8/layout/vList2"/>
    <dgm:cxn modelId="{1F3CD1C0-6617-432E-9D40-8D9882FA4449}" type="presOf" srcId="{11FB0056-7F73-4221-8A84-76AAB221C0BB}" destId="{F39541D6-187D-4EF7-960C-5EBB6404D8F5}" srcOrd="0" destOrd="0" presId="urn:microsoft.com/office/officeart/2005/8/layout/vList2"/>
    <dgm:cxn modelId="{B8CF0FC3-8E5A-4851-A683-450AB2493080}" srcId="{F5BF688E-E4E7-4B42-B771-568FCD0699B4}" destId="{230FC07B-7399-46C0-A8C1-96999ED1AD8C}" srcOrd="4" destOrd="0" parTransId="{AC06FE46-686A-41DB-A23D-FF5232D5E01C}" sibTransId="{E4DE78E7-96F5-413E-B834-4897BDBA4355}"/>
    <dgm:cxn modelId="{90770EC4-32A0-4C56-A2E4-32E2240F3DDF}" srcId="{E3B5628A-E99B-4E64-BCEF-5212FACF8DFF}" destId="{FEE4BDBE-89FC-4F8A-B4F2-F61029635058}" srcOrd="1" destOrd="0" parTransId="{5122DF89-96CF-4991-B343-EC95C55ED012}" sibTransId="{C570BCBC-9B07-4671-A21E-9FF296EAF6D8}"/>
    <dgm:cxn modelId="{6038DCCA-7E9F-41D4-A447-F5038330F84C}" type="presOf" srcId="{230FC07B-7399-46C0-A8C1-96999ED1AD8C}" destId="{F39541D6-187D-4EF7-960C-5EBB6404D8F5}" srcOrd="0" destOrd="4" presId="urn:microsoft.com/office/officeart/2005/8/layout/vList2"/>
    <dgm:cxn modelId="{9971C9CB-B666-4148-9335-F1F01FAAB096}" srcId="{F5BF688E-E4E7-4B42-B771-568FCD0699B4}" destId="{9C9E304C-36D3-4D31-98E9-0E553C2B12ED}" srcOrd="1" destOrd="0" parTransId="{1FE9A95B-8F35-4D4A-819D-A3A11D1C1C4C}" sibTransId="{F2E1B5CA-4F69-4D62-A733-69527CD66E76}"/>
    <dgm:cxn modelId="{96AE7DD4-0066-4CEE-916C-ACE847D485E5}" type="presOf" srcId="{757A4CB1-68BB-4F60-81B1-EB2CF6753A69}" destId="{F39541D6-187D-4EF7-960C-5EBB6404D8F5}" srcOrd="0" destOrd="5" presId="urn:microsoft.com/office/officeart/2005/8/layout/vList2"/>
    <dgm:cxn modelId="{C6718CDB-181B-423D-860A-9062F8409F4A}" srcId="{F5BF688E-E4E7-4B42-B771-568FCD0699B4}" destId="{11FB0056-7F73-4221-8A84-76AAB221C0BB}" srcOrd="0" destOrd="0" parTransId="{A7ACD066-4BB2-4905-BD7C-3C99D1902861}" sibTransId="{C47A0998-A40A-4195-A19C-7DE742C4CBE7}"/>
    <dgm:cxn modelId="{A0FEE8FB-7BB2-4597-BF87-5376076DFEB9}" type="presParOf" srcId="{1E1FBCAB-EB2A-4F62-B81A-7094DC8C788E}" destId="{C3F514AF-F482-43BA-A430-1AE010601CF0}" srcOrd="0" destOrd="0" presId="urn:microsoft.com/office/officeart/2005/8/layout/vList2"/>
    <dgm:cxn modelId="{75EA6527-BE08-44AD-8192-816B0E9D7615}" type="presParOf" srcId="{1E1FBCAB-EB2A-4F62-B81A-7094DC8C788E}" destId="{A0A0DBFE-E09D-4E4D-A9ED-C1066BEAB8CC}" srcOrd="1" destOrd="0" presId="urn:microsoft.com/office/officeart/2005/8/layout/vList2"/>
    <dgm:cxn modelId="{D23F643C-5195-4930-969F-38B76D9C22A7}" type="presParOf" srcId="{1E1FBCAB-EB2A-4F62-B81A-7094DC8C788E}" destId="{EA2148CE-FFB2-4123-820F-01635B0AD506}" srcOrd="2" destOrd="0" presId="urn:microsoft.com/office/officeart/2005/8/layout/vList2"/>
    <dgm:cxn modelId="{6EC856E9-D040-4D09-9AA5-D6C07116CCFA}" type="presParOf" srcId="{1E1FBCAB-EB2A-4F62-B81A-7094DC8C788E}" destId="{F39541D6-187D-4EF7-960C-5EBB6404D8F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189080-A993-4753-AFA7-84EE26C1D64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A0463E4-F1C4-4869-8ED4-1F18CADC47FC}">
      <dgm:prSet custT="1"/>
      <dgm:spPr/>
      <dgm:t>
        <a:bodyPr/>
        <a:lstStyle/>
        <a:p>
          <a:pPr>
            <a:lnSpc>
              <a:spcPct val="100000"/>
            </a:lnSpc>
            <a:defRPr cap="all"/>
          </a:pPr>
          <a:r>
            <a:rPr lang="en-AU" sz="1400">
              <a:latin typeface="Montserrat" panose="00000500000000000000" pitchFamily="2" charset="0"/>
            </a:rPr>
            <a:t>You must sit at the desk with the place card or examination paper showing your name and student number. The position of the desk may vary from session to session according to the accommodation and the requirements of the examination.</a:t>
          </a:r>
          <a:endParaRPr lang="en-US" sz="1400">
            <a:latin typeface="Montserrat" panose="00000500000000000000" pitchFamily="2" charset="0"/>
          </a:endParaRPr>
        </a:p>
      </dgm:t>
    </dgm:pt>
    <dgm:pt modelId="{AA2D9D04-E7ED-41DC-A482-5290C7F64FD1}" type="parTrans" cxnId="{DE574594-F0C6-458D-98C2-3CD8DCE726E5}">
      <dgm:prSet/>
      <dgm:spPr/>
      <dgm:t>
        <a:bodyPr/>
        <a:lstStyle/>
        <a:p>
          <a:endParaRPr lang="en-US"/>
        </a:p>
      </dgm:t>
    </dgm:pt>
    <dgm:pt modelId="{20FF8C13-F8F2-43E6-9161-A4C812473FB0}" type="sibTrans" cxnId="{DE574594-F0C6-458D-98C2-3CD8DCE726E5}">
      <dgm:prSet/>
      <dgm:spPr/>
      <dgm:t>
        <a:bodyPr/>
        <a:lstStyle/>
        <a:p>
          <a:endParaRPr lang="en-US"/>
        </a:p>
      </dgm:t>
    </dgm:pt>
    <dgm:pt modelId="{2969E9FD-A0F2-448B-BEC8-1374D43FF28F}">
      <dgm:prSet/>
      <dgm:spPr/>
      <dgm:t>
        <a:bodyPr/>
        <a:lstStyle/>
        <a:p>
          <a:pPr>
            <a:lnSpc>
              <a:spcPct val="100000"/>
            </a:lnSpc>
            <a:defRPr cap="all"/>
          </a:pPr>
          <a:r>
            <a:rPr lang="en-AU">
              <a:latin typeface="Montserrat" panose="00000500000000000000" pitchFamily="2" charset="0"/>
            </a:rPr>
            <a:t>During reading time, you must not write, use any equipment including highlighters, or annotate your examination paper in any way.  For examinations where dictionaries are permitted, you may consult your dictionary during reading time.</a:t>
          </a:r>
          <a:endParaRPr lang="en-US">
            <a:latin typeface="Montserrat" panose="00000500000000000000" pitchFamily="2" charset="0"/>
          </a:endParaRPr>
        </a:p>
      </dgm:t>
    </dgm:pt>
    <dgm:pt modelId="{B6F26499-BDD4-4005-B205-854A791A9C3B}" type="parTrans" cxnId="{565F1D0B-0BF2-462B-9691-55A2B36D89A6}">
      <dgm:prSet/>
      <dgm:spPr/>
      <dgm:t>
        <a:bodyPr/>
        <a:lstStyle/>
        <a:p>
          <a:endParaRPr lang="en-US"/>
        </a:p>
      </dgm:t>
    </dgm:pt>
    <dgm:pt modelId="{4D0C9673-A079-4555-96F5-7FAE37A75912}" type="sibTrans" cxnId="{565F1D0B-0BF2-462B-9691-55A2B36D89A6}">
      <dgm:prSet/>
      <dgm:spPr/>
      <dgm:t>
        <a:bodyPr/>
        <a:lstStyle/>
        <a:p>
          <a:endParaRPr lang="en-US"/>
        </a:p>
      </dgm:t>
    </dgm:pt>
    <dgm:pt modelId="{E54FD396-3F16-4B26-ABAE-E9C12DEEEED0}" type="pres">
      <dgm:prSet presAssocID="{46189080-A993-4753-AFA7-84EE26C1D643}" presName="root" presStyleCnt="0">
        <dgm:presLayoutVars>
          <dgm:dir/>
          <dgm:resizeHandles val="exact"/>
        </dgm:presLayoutVars>
      </dgm:prSet>
      <dgm:spPr/>
    </dgm:pt>
    <dgm:pt modelId="{E20B3143-C842-40A1-B864-3B1FA2BBA0EE}" type="pres">
      <dgm:prSet presAssocID="{CA0463E4-F1C4-4869-8ED4-1F18CADC47FC}" presName="compNode" presStyleCnt="0"/>
      <dgm:spPr/>
    </dgm:pt>
    <dgm:pt modelId="{40D8EABB-FB35-46FE-8BAD-1D9788916AF3}" type="pres">
      <dgm:prSet presAssocID="{CA0463E4-F1C4-4869-8ED4-1F18CADC47FC}" presName="iconBgRect" presStyleLbl="bgShp" presStyleIdx="0" presStyleCnt="2"/>
      <dgm:spPr>
        <a:prstGeom prst="round2DiagRect">
          <a:avLst>
            <a:gd name="adj1" fmla="val 29727"/>
            <a:gd name="adj2" fmla="val 0"/>
          </a:avLst>
        </a:prstGeom>
      </dgm:spPr>
    </dgm:pt>
    <dgm:pt modelId="{67FD5BBF-F308-49CD-9503-4870EC9DFAEB}" type="pres">
      <dgm:prSet presAssocID="{CA0463E4-F1C4-4869-8ED4-1F18CADC47F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059A3455-EF69-45EC-8A30-8D83FA96E1CA}" type="pres">
      <dgm:prSet presAssocID="{CA0463E4-F1C4-4869-8ED4-1F18CADC47FC}" presName="spaceRect" presStyleCnt="0"/>
      <dgm:spPr/>
    </dgm:pt>
    <dgm:pt modelId="{3BD46EDE-1D84-4159-8D6E-9C17BE4060D9}" type="pres">
      <dgm:prSet presAssocID="{CA0463E4-F1C4-4869-8ED4-1F18CADC47FC}" presName="textRect" presStyleLbl="revTx" presStyleIdx="0" presStyleCnt="2" custScaleX="189780" custScaleY="114915">
        <dgm:presLayoutVars>
          <dgm:chMax val="1"/>
          <dgm:chPref val="1"/>
        </dgm:presLayoutVars>
      </dgm:prSet>
      <dgm:spPr/>
    </dgm:pt>
    <dgm:pt modelId="{0491E7D0-1878-4499-85F1-768130027F89}" type="pres">
      <dgm:prSet presAssocID="{20FF8C13-F8F2-43E6-9161-A4C812473FB0}" presName="sibTrans" presStyleCnt="0"/>
      <dgm:spPr/>
    </dgm:pt>
    <dgm:pt modelId="{3042072C-D2E9-4495-9A64-5821798F7B58}" type="pres">
      <dgm:prSet presAssocID="{2969E9FD-A0F2-448B-BEC8-1374D43FF28F}" presName="compNode" presStyleCnt="0"/>
      <dgm:spPr/>
    </dgm:pt>
    <dgm:pt modelId="{A4DC6717-C5D9-4487-91D3-DC975B36DF20}" type="pres">
      <dgm:prSet presAssocID="{2969E9FD-A0F2-448B-BEC8-1374D43FF28F}" presName="iconBgRect" presStyleLbl="bgShp" presStyleIdx="1" presStyleCnt="2" custLinFactNeighborX="-769" custLinFactNeighborY="24611"/>
      <dgm:spPr>
        <a:prstGeom prst="round2DiagRect">
          <a:avLst>
            <a:gd name="adj1" fmla="val 29727"/>
            <a:gd name="adj2" fmla="val 0"/>
          </a:avLst>
        </a:prstGeom>
      </dgm:spPr>
    </dgm:pt>
    <dgm:pt modelId="{E097A0DB-179D-4A4D-8318-AEFE875854E3}" type="pres">
      <dgm:prSet presAssocID="{2969E9FD-A0F2-448B-BEC8-1374D43FF28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898A2D84-C4FC-41DB-B998-B5E66FC4CAB8}" type="pres">
      <dgm:prSet presAssocID="{2969E9FD-A0F2-448B-BEC8-1374D43FF28F}" presName="spaceRect" presStyleCnt="0"/>
      <dgm:spPr/>
    </dgm:pt>
    <dgm:pt modelId="{354B87E4-2838-44D3-84F5-6DF86D75BEB6}" type="pres">
      <dgm:prSet presAssocID="{2969E9FD-A0F2-448B-BEC8-1374D43FF28F}" presName="textRect" presStyleLbl="revTx" presStyleIdx="1" presStyleCnt="2" custScaleX="213897" custScaleY="243069" custLinFactNeighborX="2735" custLinFactNeighborY="95082">
        <dgm:presLayoutVars>
          <dgm:chMax val="1"/>
          <dgm:chPref val="1"/>
        </dgm:presLayoutVars>
      </dgm:prSet>
      <dgm:spPr/>
    </dgm:pt>
  </dgm:ptLst>
  <dgm:cxnLst>
    <dgm:cxn modelId="{74867A01-EBBC-44DE-B2F9-BC0DBF54A881}" type="presOf" srcId="{CA0463E4-F1C4-4869-8ED4-1F18CADC47FC}" destId="{3BD46EDE-1D84-4159-8D6E-9C17BE4060D9}" srcOrd="0" destOrd="0" presId="urn:microsoft.com/office/officeart/2018/5/layout/IconLeafLabelList"/>
    <dgm:cxn modelId="{565F1D0B-0BF2-462B-9691-55A2B36D89A6}" srcId="{46189080-A993-4753-AFA7-84EE26C1D643}" destId="{2969E9FD-A0F2-448B-BEC8-1374D43FF28F}" srcOrd="1" destOrd="0" parTransId="{B6F26499-BDD4-4005-B205-854A791A9C3B}" sibTransId="{4D0C9673-A079-4555-96F5-7FAE37A75912}"/>
    <dgm:cxn modelId="{B0691C25-F065-4243-9761-9056FCB9406C}" type="presOf" srcId="{46189080-A993-4753-AFA7-84EE26C1D643}" destId="{E54FD396-3F16-4B26-ABAE-E9C12DEEEED0}" srcOrd="0" destOrd="0" presId="urn:microsoft.com/office/officeart/2018/5/layout/IconLeafLabelList"/>
    <dgm:cxn modelId="{9CF3C06E-9467-40C0-959F-B2FB65598B72}" type="presOf" srcId="{2969E9FD-A0F2-448B-BEC8-1374D43FF28F}" destId="{354B87E4-2838-44D3-84F5-6DF86D75BEB6}" srcOrd="0" destOrd="0" presId="urn:microsoft.com/office/officeart/2018/5/layout/IconLeafLabelList"/>
    <dgm:cxn modelId="{DE574594-F0C6-458D-98C2-3CD8DCE726E5}" srcId="{46189080-A993-4753-AFA7-84EE26C1D643}" destId="{CA0463E4-F1C4-4869-8ED4-1F18CADC47FC}" srcOrd="0" destOrd="0" parTransId="{AA2D9D04-E7ED-41DC-A482-5290C7F64FD1}" sibTransId="{20FF8C13-F8F2-43E6-9161-A4C812473FB0}"/>
    <dgm:cxn modelId="{4EE2D70F-0243-47F6-B512-EDC5839D851A}" type="presParOf" srcId="{E54FD396-3F16-4B26-ABAE-E9C12DEEEED0}" destId="{E20B3143-C842-40A1-B864-3B1FA2BBA0EE}" srcOrd="0" destOrd="0" presId="urn:microsoft.com/office/officeart/2018/5/layout/IconLeafLabelList"/>
    <dgm:cxn modelId="{A5ED8443-EC4D-4566-8C0F-018022ECDDD8}" type="presParOf" srcId="{E20B3143-C842-40A1-B864-3B1FA2BBA0EE}" destId="{40D8EABB-FB35-46FE-8BAD-1D9788916AF3}" srcOrd="0" destOrd="0" presId="urn:microsoft.com/office/officeart/2018/5/layout/IconLeafLabelList"/>
    <dgm:cxn modelId="{CE91C33B-3C1A-4F50-A922-6EB83151838B}" type="presParOf" srcId="{E20B3143-C842-40A1-B864-3B1FA2BBA0EE}" destId="{67FD5BBF-F308-49CD-9503-4870EC9DFAEB}" srcOrd="1" destOrd="0" presId="urn:microsoft.com/office/officeart/2018/5/layout/IconLeafLabelList"/>
    <dgm:cxn modelId="{40A81D1A-F465-4610-8035-2F7E83AADCA7}" type="presParOf" srcId="{E20B3143-C842-40A1-B864-3B1FA2BBA0EE}" destId="{059A3455-EF69-45EC-8A30-8D83FA96E1CA}" srcOrd="2" destOrd="0" presId="urn:microsoft.com/office/officeart/2018/5/layout/IconLeafLabelList"/>
    <dgm:cxn modelId="{596690EE-9BD3-48E3-AA1F-0AE8F8FBEA89}" type="presParOf" srcId="{E20B3143-C842-40A1-B864-3B1FA2BBA0EE}" destId="{3BD46EDE-1D84-4159-8D6E-9C17BE4060D9}" srcOrd="3" destOrd="0" presId="urn:microsoft.com/office/officeart/2018/5/layout/IconLeafLabelList"/>
    <dgm:cxn modelId="{DB12B1C5-585A-4C5C-94F0-A63F50F8752F}" type="presParOf" srcId="{E54FD396-3F16-4B26-ABAE-E9C12DEEEED0}" destId="{0491E7D0-1878-4499-85F1-768130027F89}" srcOrd="1" destOrd="0" presId="urn:microsoft.com/office/officeart/2018/5/layout/IconLeafLabelList"/>
    <dgm:cxn modelId="{BC5B725F-AB85-408F-AB4B-4EC161980200}" type="presParOf" srcId="{E54FD396-3F16-4B26-ABAE-E9C12DEEEED0}" destId="{3042072C-D2E9-4495-9A64-5821798F7B58}" srcOrd="2" destOrd="0" presId="urn:microsoft.com/office/officeart/2018/5/layout/IconLeafLabelList"/>
    <dgm:cxn modelId="{167DEFE9-8101-45D6-A728-4471B624FE3B}" type="presParOf" srcId="{3042072C-D2E9-4495-9A64-5821798F7B58}" destId="{A4DC6717-C5D9-4487-91D3-DC975B36DF20}" srcOrd="0" destOrd="0" presId="urn:microsoft.com/office/officeart/2018/5/layout/IconLeafLabelList"/>
    <dgm:cxn modelId="{43B532AC-9CF1-4126-85FE-3533FE28C470}" type="presParOf" srcId="{3042072C-D2E9-4495-9A64-5821798F7B58}" destId="{E097A0DB-179D-4A4D-8318-AEFE875854E3}" srcOrd="1" destOrd="0" presId="urn:microsoft.com/office/officeart/2018/5/layout/IconLeafLabelList"/>
    <dgm:cxn modelId="{34C4EBEA-0634-414F-B9DE-9248C427CFA1}" type="presParOf" srcId="{3042072C-D2E9-4495-9A64-5821798F7B58}" destId="{898A2D84-C4FC-41DB-B998-B5E66FC4CAB8}" srcOrd="2" destOrd="0" presId="urn:microsoft.com/office/officeart/2018/5/layout/IconLeafLabelList"/>
    <dgm:cxn modelId="{CCC6046E-B6DE-45E9-B67E-6F43E14D779F}" type="presParOf" srcId="{3042072C-D2E9-4495-9A64-5821798F7B58}" destId="{354B87E4-2838-44D3-84F5-6DF86D75BEB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AA8724-3D84-44CD-B651-12FCB8056D00}"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9FFC551-1B5B-4DE5-97DC-2DC013F1B0C0}">
      <dgm:prSet custT="1"/>
      <dgm:spPr/>
      <dgm:t>
        <a:bodyPr/>
        <a:lstStyle/>
        <a:p>
          <a:pPr>
            <a:lnSpc>
              <a:spcPct val="100000"/>
            </a:lnSpc>
          </a:pPr>
          <a:r>
            <a:rPr lang="en-US" sz="1600"/>
            <a:t>begin writing until instructed to do so by the Examination Coordinator or supervisor;</a:t>
          </a:r>
        </a:p>
      </dgm:t>
    </dgm:pt>
    <dgm:pt modelId="{6C8D692C-5BB5-488C-93DE-161FE9D27A6C}" type="parTrans" cxnId="{406BC725-FD07-4B11-A770-CCF9C7ABFBB9}">
      <dgm:prSet/>
      <dgm:spPr/>
      <dgm:t>
        <a:bodyPr/>
        <a:lstStyle/>
        <a:p>
          <a:endParaRPr lang="en-US"/>
        </a:p>
      </dgm:t>
    </dgm:pt>
    <dgm:pt modelId="{3125994C-28D1-404C-8562-A6B0216033B7}" type="sibTrans" cxnId="{406BC725-FD07-4B11-A770-CCF9C7ABFBB9}">
      <dgm:prSet/>
      <dgm:spPr/>
      <dgm:t>
        <a:bodyPr/>
        <a:lstStyle/>
        <a:p>
          <a:endParaRPr lang="en-US"/>
        </a:p>
      </dgm:t>
    </dgm:pt>
    <dgm:pt modelId="{3530CEB3-6097-4F95-93CE-6065E5DE875E}">
      <dgm:prSet custT="1"/>
      <dgm:spPr/>
      <dgm:t>
        <a:bodyPr/>
        <a:lstStyle/>
        <a:p>
          <a:pPr>
            <a:lnSpc>
              <a:spcPct val="100000"/>
            </a:lnSpc>
          </a:pPr>
          <a:r>
            <a:rPr lang="en-US" sz="1600"/>
            <a:t>leave the examination room (except in an emergency) until one hour after the start of the examination. If you have to leave and want to return and resume the examination, you must be supervised while you are absent from the examination room;</a:t>
          </a:r>
        </a:p>
      </dgm:t>
    </dgm:pt>
    <dgm:pt modelId="{0276B950-4846-4952-8F24-F49EC2C89673}" type="parTrans" cxnId="{497C59C6-F2A5-4058-854F-85771CCC2E78}">
      <dgm:prSet/>
      <dgm:spPr/>
      <dgm:t>
        <a:bodyPr/>
        <a:lstStyle/>
        <a:p>
          <a:endParaRPr lang="en-US"/>
        </a:p>
      </dgm:t>
    </dgm:pt>
    <dgm:pt modelId="{8834A967-A0B1-489F-B7C8-C586FC9230CF}" type="sibTrans" cxnId="{497C59C6-F2A5-4058-854F-85771CCC2E78}">
      <dgm:prSet/>
      <dgm:spPr/>
      <dgm:t>
        <a:bodyPr/>
        <a:lstStyle/>
        <a:p>
          <a:endParaRPr lang="en-US"/>
        </a:p>
      </dgm:t>
    </dgm:pt>
    <dgm:pt modelId="{EFA9DD40-3CC2-4397-ACDE-166B20D6AA6E}">
      <dgm:prSet/>
      <dgm:spPr/>
      <dgm:t>
        <a:bodyPr/>
        <a:lstStyle/>
        <a:p>
          <a:pPr>
            <a:lnSpc>
              <a:spcPct val="100000"/>
            </a:lnSpc>
          </a:pPr>
          <a:r>
            <a:rPr lang="en-US"/>
            <a:t>Disturb the examination, you must remain seated and quiet;</a:t>
          </a:r>
        </a:p>
      </dgm:t>
    </dgm:pt>
    <dgm:pt modelId="{291968D2-DD75-48D8-8FA6-49F4D6DCAFD2}" type="parTrans" cxnId="{22DE2F35-90AD-4300-BCD9-8471EA5ADC75}">
      <dgm:prSet/>
      <dgm:spPr/>
      <dgm:t>
        <a:bodyPr/>
        <a:lstStyle/>
        <a:p>
          <a:endParaRPr lang="en-US"/>
        </a:p>
      </dgm:t>
    </dgm:pt>
    <dgm:pt modelId="{72810FED-8092-4CCF-BDBD-70BAA7740083}" type="sibTrans" cxnId="{22DE2F35-90AD-4300-BCD9-8471EA5ADC75}">
      <dgm:prSet/>
      <dgm:spPr/>
      <dgm:t>
        <a:bodyPr/>
        <a:lstStyle/>
        <a:p>
          <a:endParaRPr lang="en-US"/>
        </a:p>
      </dgm:t>
    </dgm:pt>
    <dgm:pt modelId="{E724E3E3-D32F-4C4A-AA6C-CD1471829F48}">
      <dgm:prSet/>
      <dgm:spPr/>
      <dgm:t>
        <a:bodyPr/>
        <a:lstStyle/>
        <a:p>
          <a:pPr>
            <a:lnSpc>
              <a:spcPct val="100000"/>
            </a:lnSpc>
          </a:pPr>
          <a:r>
            <a:rPr lang="en-US"/>
            <a:t>remove an examination paper from the examination room.</a:t>
          </a:r>
        </a:p>
      </dgm:t>
    </dgm:pt>
    <dgm:pt modelId="{372311AA-F696-48ED-951B-40D2A4069C93}" type="parTrans" cxnId="{96A605A6-3676-4C7C-A9E2-754A588E9DC6}">
      <dgm:prSet/>
      <dgm:spPr/>
      <dgm:t>
        <a:bodyPr/>
        <a:lstStyle/>
        <a:p>
          <a:endParaRPr lang="en-US"/>
        </a:p>
      </dgm:t>
    </dgm:pt>
    <dgm:pt modelId="{B7FDA022-98E8-4B68-A37E-717FF6F5F26C}" type="sibTrans" cxnId="{96A605A6-3676-4C7C-A9E2-754A588E9DC6}">
      <dgm:prSet/>
      <dgm:spPr/>
      <dgm:t>
        <a:bodyPr/>
        <a:lstStyle/>
        <a:p>
          <a:endParaRPr lang="en-US"/>
        </a:p>
      </dgm:t>
    </dgm:pt>
    <dgm:pt modelId="{FFE06F94-9887-4C0F-A65D-D52189B97EB2}" type="pres">
      <dgm:prSet presAssocID="{1BAA8724-3D84-44CD-B651-12FCB8056D00}" presName="root" presStyleCnt="0">
        <dgm:presLayoutVars>
          <dgm:dir/>
          <dgm:resizeHandles val="exact"/>
        </dgm:presLayoutVars>
      </dgm:prSet>
      <dgm:spPr/>
    </dgm:pt>
    <dgm:pt modelId="{66CF155C-720B-4CE8-A41B-4D0FFC73BB1C}" type="pres">
      <dgm:prSet presAssocID="{59FFC551-1B5B-4DE5-97DC-2DC013F1B0C0}" presName="compNode" presStyleCnt="0"/>
      <dgm:spPr/>
    </dgm:pt>
    <dgm:pt modelId="{26D9EC9D-32EF-4733-8FC7-FAE4C1FC1361}" type="pres">
      <dgm:prSet presAssocID="{59FFC551-1B5B-4DE5-97DC-2DC013F1B0C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18AAF677-F302-4D4A-B043-C86EC05C265C}" type="pres">
      <dgm:prSet presAssocID="{59FFC551-1B5B-4DE5-97DC-2DC013F1B0C0}" presName="spaceRect" presStyleCnt="0"/>
      <dgm:spPr/>
    </dgm:pt>
    <dgm:pt modelId="{81FA40E6-665F-430E-A53B-44F0943B6983}" type="pres">
      <dgm:prSet presAssocID="{59FFC551-1B5B-4DE5-97DC-2DC013F1B0C0}" presName="textRect" presStyleLbl="revTx" presStyleIdx="0" presStyleCnt="4">
        <dgm:presLayoutVars>
          <dgm:chMax val="1"/>
          <dgm:chPref val="1"/>
        </dgm:presLayoutVars>
      </dgm:prSet>
      <dgm:spPr/>
    </dgm:pt>
    <dgm:pt modelId="{164BB481-D3C0-4456-8A1F-0E87A32958CD}" type="pres">
      <dgm:prSet presAssocID="{3125994C-28D1-404C-8562-A6B0216033B7}" presName="sibTrans" presStyleCnt="0"/>
      <dgm:spPr/>
    </dgm:pt>
    <dgm:pt modelId="{DFAA3CB7-2356-4273-983C-3729552B3756}" type="pres">
      <dgm:prSet presAssocID="{3530CEB3-6097-4F95-93CE-6065E5DE875E}" presName="compNode" presStyleCnt="0"/>
      <dgm:spPr/>
    </dgm:pt>
    <dgm:pt modelId="{6544E8E7-69C0-498E-B157-16656A11ED4B}" type="pres">
      <dgm:prSet presAssocID="{3530CEB3-6097-4F95-93CE-6065E5DE875E}" presName="iconRect" presStyleLbl="node1" presStyleIdx="1" presStyleCnt="4" custLinFactNeighborX="46746" custLinFactNeighborY="355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e"/>
        </a:ext>
      </dgm:extLst>
    </dgm:pt>
    <dgm:pt modelId="{6A166DE4-0012-4C85-AAAB-33068EB4D457}" type="pres">
      <dgm:prSet presAssocID="{3530CEB3-6097-4F95-93CE-6065E5DE875E}" presName="spaceRect" presStyleCnt="0"/>
      <dgm:spPr/>
    </dgm:pt>
    <dgm:pt modelId="{82C596F2-289D-42BE-952C-457943FBC4C2}" type="pres">
      <dgm:prSet presAssocID="{3530CEB3-6097-4F95-93CE-6065E5DE875E}" presName="textRect" presStyleLbl="revTx" presStyleIdx="1" presStyleCnt="4" custScaleX="156203" custLinFactNeighborX="22286" custLinFactNeighborY="88">
        <dgm:presLayoutVars>
          <dgm:chMax val="1"/>
          <dgm:chPref val="1"/>
        </dgm:presLayoutVars>
      </dgm:prSet>
      <dgm:spPr/>
    </dgm:pt>
    <dgm:pt modelId="{86566889-2AC9-4A12-81DC-39E1310355B3}" type="pres">
      <dgm:prSet presAssocID="{8834A967-A0B1-489F-B7C8-C586FC9230CF}" presName="sibTrans" presStyleCnt="0"/>
      <dgm:spPr/>
    </dgm:pt>
    <dgm:pt modelId="{C57C057F-F48D-417B-BE0D-069171F80226}" type="pres">
      <dgm:prSet presAssocID="{EFA9DD40-3CC2-4397-ACDE-166B20D6AA6E}" presName="compNode" presStyleCnt="0"/>
      <dgm:spPr/>
    </dgm:pt>
    <dgm:pt modelId="{C92B9AF3-29F6-44A8-878D-3088C2448DDE}" type="pres">
      <dgm:prSet presAssocID="{EFA9DD40-3CC2-4397-ACDE-166B20D6AA6E}" presName="iconRect" presStyleLbl="node1" presStyleIdx="2" presStyleCnt="4" custLinFactX="-11475" custLinFactNeighborX="-100000" custLinFactNeighborY="2987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ute Speaker"/>
        </a:ext>
      </dgm:extLst>
    </dgm:pt>
    <dgm:pt modelId="{B7BE8A3A-AC37-462F-A3D7-C63E1B6793B4}" type="pres">
      <dgm:prSet presAssocID="{EFA9DD40-3CC2-4397-ACDE-166B20D6AA6E}" presName="spaceRect" presStyleCnt="0"/>
      <dgm:spPr/>
    </dgm:pt>
    <dgm:pt modelId="{3CEEEBD6-11DE-4A55-92F9-CC5C300C96B4}" type="pres">
      <dgm:prSet presAssocID="{EFA9DD40-3CC2-4397-ACDE-166B20D6AA6E}" presName="textRect" presStyleLbl="revTx" presStyleIdx="2" presStyleCnt="4" custLinFactNeighborX="-55878" custLinFactNeighborY="-6192">
        <dgm:presLayoutVars>
          <dgm:chMax val="1"/>
          <dgm:chPref val="1"/>
        </dgm:presLayoutVars>
      </dgm:prSet>
      <dgm:spPr/>
    </dgm:pt>
    <dgm:pt modelId="{87FA9AD9-4351-4B6F-9EB1-78C26613BB21}" type="pres">
      <dgm:prSet presAssocID="{72810FED-8092-4CCF-BDBD-70BAA7740083}" presName="sibTrans" presStyleCnt="0"/>
      <dgm:spPr/>
    </dgm:pt>
    <dgm:pt modelId="{B15DA7EE-4C49-45E6-8539-FA0A34DA9F9B}" type="pres">
      <dgm:prSet presAssocID="{E724E3E3-D32F-4C4A-AA6C-CD1471829F48}" presName="compNode" presStyleCnt="0"/>
      <dgm:spPr/>
    </dgm:pt>
    <dgm:pt modelId="{5CF00D6B-67A1-4AAF-BDF6-5239B386A594}" type="pres">
      <dgm:prSet presAssocID="{E724E3E3-D32F-4C4A-AA6C-CD1471829F48}" presName="iconRect" presStyleLbl="node1" presStyleIdx="3" presStyleCnt="4" custLinFactNeighborX="47170" custLinFactNeighborY="23081"/>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5641EB99-E3DD-4093-A07E-F919CDBBC411}" type="pres">
      <dgm:prSet presAssocID="{E724E3E3-D32F-4C4A-AA6C-CD1471829F48}" presName="spaceRect" presStyleCnt="0"/>
      <dgm:spPr/>
    </dgm:pt>
    <dgm:pt modelId="{A4692C8C-951A-48C9-8F6B-3BA6E918B7DF}" type="pres">
      <dgm:prSet presAssocID="{E724E3E3-D32F-4C4A-AA6C-CD1471829F48}" presName="textRect" presStyleLbl="revTx" presStyleIdx="3" presStyleCnt="4" custLinFactNeighborX="12793" custLinFactNeighborY="-7170">
        <dgm:presLayoutVars>
          <dgm:chMax val="1"/>
          <dgm:chPref val="1"/>
        </dgm:presLayoutVars>
      </dgm:prSet>
      <dgm:spPr/>
    </dgm:pt>
  </dgm:ptLst>
  <dgm:cxnLst>
    <dgm:cxn modelId="{CDE26607-6DF1-460B-9B91-A7DD7071D880}" type="presOf" srcId="{1BAA8724-3D84-44CD-B651-12FCB8056D00}" destId="{FFE06F94-9887-4C0F-A65D-D52189B97EB2}" srcOrd="0" destOrd="0" presId="urn:microsoft.com/office/officeart/2018/2/layout/IconLabelList"/>
    <dgm:cxn modelId="{DAE28C1F-0112-4471-81F5-99270D7D179C}" type="presOf" srcId="{3530CEB3-6097-4F95-93CE-6065E5DE875E}" destId="{82C596F2-289D-42BE-952C-457943FBC4C2}" srcOrd="0" destOrd="0" presId="urn:microsoft.com/office/officeart/2018/2/layout/IconLabelList"/>
    <dgm:cxn modelId="{406BC725-FD07-4B11-A770-CCF9C7ABFBB9}" srcId="{1BAA8724-3D84-44CD-B651-12FCB8056D00}" destId="{59FFC551-1B5B-4DE5-97DC-2DC013F1B0C0}" srcOrd="0" destOrd="0" parTransId="{6C8D692C-5BB5-488C-93DE-161FE9D27A6C}" sibTransId="{3125994C-28D1-404C-8562-A6B0216033B7}"/>
    <dgm:cxn modelId="{22DE2F35-90AD-4300-BCD9-8471EA5ADC75}" srcId="{1BAA8724-3D84-44CD-B651-12FCB8056D00}" destId="{EFA9DD40-3CC2-4397-ACDE-166B20D6AA6E}" srcOrd="2" destOrd="0" parTransId="{291968D2-DD75-48D8-8FA6-49F4D6DCAFD2}" sibTransId="{72810FED-8092-4CCF-BDBD-70BAA7740083}"/>
    <dgm:cxn modelId="{672F859C-9179-46B7-BECB-FE511BF18ADF}" type="presOf" srcId="{59FFC551-1B5B-4DE5-97DC-2DC013F1B0C0}" destId="{81FA40E6-665F-430E-A53B-44F0943B6983}" srcOrd="0" destOrd="0" presId="urn:microsoft.com/office/officeart/2018/2/layout/IconLabelList"/>
    <dgm:cxn modelId="{96A605A6-3676-4C7C-A9E2-754A588E9DC6}" srcId="{1BAA8724-3D84-44CD-B651-12FCB8056D00}" destId="{E724E3E3-D32F-4C4A-AA6C-CD1471829F48}" srcOrd="3" destOrd="0" parTransId="{372311AA-F696-48ED-951B-40D2A4069C93}" sibTransId="{B7FDA022-98E8-4B68-A37E-717FF6F5F26C}"/>
    <dgm:cxn modelId="{47E5FFC0-92CA-4E91-83D9-39176298A64F}" type="presOf" srcId="{E724E3E3-D32F-4C4A-AA6C-CD1471829F48}" destId="{A4692C8C-951A-48C9-8F6B-3BA6E918B7DF}" srcOrd="0" destOrd="0" presId="urn:microsoft.com/office/officeart/2018/2/layout/IconLabelList"/>
    <dgm:cxn modelId="{497C59C6-F2A5-4058-854F-85771CCC2E78}" srcId="{1BAA8724-3D84-44CD-B651-12FCB8056D00}" destId="{3530CEB3-6097-4F95-93CE-6065E5DE875E}" srcOrd="1" destOrd="0" parTransId="{0276B950-4846-4952-8F24-F49EC2C89673}" sibTransId="{8834A967-A0B1-489F-B7C8-C586FC9230CF}"/>
    <dgm:cxn modelId="{B5F14FD5-C54B-469E-975C-93FAA17C1D0B}" type="presOf" srcId="{EFA9DD40-3CC2-4397-ACDE-166B20D6AA6E}" destId="{3CEEEBD6-11DE-4A55-92F9-CC5C300C96B4}" srcOrd="0" destOrd="0" presId="urn:microsoft.com/office/officeart/2018/2/layout/IconLabelList"/>
    <dgm:cxn modelId="{F74E4543-6B47-4CAA-8FE2-21BCCBF72C27}" type="presParOf" srcId="{FFE06F94-9887-4C0F-A65D-D52189B97EB2}" destId="{66CF155C-720B-4CE8-A41B-4D0FFC73BB1C}" srcOrd="0" destOrd="0" presId="urn:microsoft.com/office/officeart/2018/2/layout/IconLabelList"/>
    <dgm:cxn modelId="{04C21480-415E-4AA8-83B1-43F8CC014EA3}" type="presParOf" srcId="{66CF155C-720B-4CE8-A41B-4D0FFC73BB1C}" destId="{26D9EC9D-32EF-4733-8FC7-FAE4C1FC1361}" srcOrd="0" destOrd="0" presId="urn:microsoft.com/office/officeart/2018/2/layout/IconLabelList"/>
    <dgm:cxn modelId="{C91113E9-3C30-4498-A110-EE67406676E7}" type="presParOf" srcId="{66CF155C-720B-4CE8-A41B-4D0FFC73BB1C}" destId="{18AAF677-F302-4D4A-B043-C86EC05C265C}" srcOrd="1" destOrd="0" presId="urn:microsoft.com/office/officeart/2018/2/layout/IconLabelList"/>
    <dgm:cxn modelId="{D2440DD2-B26A-4B36-B832-2E995486CF20}" type="presParOf" srcId="{66CF155C-720B-4CE8-A41B-4D0FFC73BB1C}" destId="{81FA40E6-665F-430E-A53B-44F0943B6983}" srcOrd="2" destOrd="0" presId="urn:microsoft.com/office/officeart/2018/2/layout/IconLabelList"/>
    <dgm:cxn modelId="{2717CED2-EA87-4684-B3BF-9C6E2CF2A7AE}" type="presParOf" srcId="{FFE06F94-9887-4C0F-A65D-D52189B97EB2}" destId="{164BB481-D3C0-4456-8A1F-0E87A32958CD}" srcOrd="1" destOrd="0" presId="urn:microsoft.com/office/officeart/2018/2/layout/IconLabelList"/>
    <dgm:cxn modelId="{9E42A05A-20F2-4C23-8265-3FE12FDBB454}" type="presParOf" srcId="{FFE06F94-9887-4C0F-A65D-D52189B97EB2}" destId="{DFAA3CB7-2356-4273-983C-3729552B3756}" srcOrd="2" destOrd="0" presId="urn:microsoft.com/office/officeart/2018/2/layout/IconLabelList"/>
    <dgm:cxn modelId="{A52130F0-BD9F-402D-AD51-CA914417EEB8}" type="presParOf" srcId="{DFAA3CB7-2356-4273-983C-3729552B3756}" destId="{6544E8E7-69C0-498E-B157-16656A11ED4B}" srcOrd="0" destOrd="0" presId="urn:microsoft.com/office/officeart/2018/2/layout/IconLabelList"/>
    <dgm:cxn modelId="{E7AFC8C9-25DA-4046-965E-36F663880B99}" type="presParOf" srcId="{DFAA3CB7-2356-4273-983C-3729552B3756}" destId="{6A166DE4-0012-4C85-AAAB-33068EB4D457}" srcOrd="1" destOrd="0" presId="urn:microsoft.com/office/officeart/2018/2/layout/IconLabelList"/>
    <dgm:cxn modelId="{6FF6F7E7-C791-4CC5-89E6-8741E994D64F}" type="presParOf" srcId="{DFAA3CB7-2356-4273-983C-3729552B3756}" destId="{82C596F2-289D-42BE-952C-457943FBC4C2}" srcOrd="2" destOrd="0" presId="urn:microsoft.com/office/officeart/2018/2/layout/IconLabelList"/>
    <dgm:cxn modelId="{3A412E02-A544-4908-A7A3-3AEC88376E8D}" type="presParOf" srcId="{FFE06F94-9887-4C0F-A65D-D52189B97EB2}" destId="{86566889-2AC9-4A12-81DC-39E1310355B3}" srcOrd="3" destOrd="0" presId="urn:microsoft.com/office/officeart/2018/2/layout/IconLabelList"/>
    <dgm:cxn modelId="{40230674-AE55-4A9F-847F-2D68BAA5BC4B}" type="presParOf" srcId="{FFE06F94-9887-4C0F-A65D-D52189B97EB2}" destId="{C57C057F-F48D-417B-BE0D-069171F80226}" srcOrd="4" destOrd="0" presId="urn:microsoft.com/office/officeart/2018/2/layout/IconLabelList"/>
    <dgm:cxn modelId="{2586851D-293A-4550-AC21-F697EF23FF75}" type="presParOf" srcId="{C57C057F-F48D-417B-BE0D-069171F80226}" destId="{C92B9AF3-29F6-44A8-878D-3088C2448DDE}" srcOrd="0" destOrd="0" presId="urn:microsoft.com/office/officeart/2018/2/layout/IconLabelList"/>
    <dgm:cxn modelId="{6711B1D5-62AD-4588-AF46-EF8370B51600}" type="presParOf" srcId="{C57C057F-F48D-417B-BE0D-069171F80226}" destId="{B7BE8A3A-AC37-462F-A3D7-C63E1B6793B4}" srcOrd="1" destOrd="0" presId="urn:microsoft.com/office/officeart/2018/2/layout/IconLabelList"/>
    <dgm:cxn modelId="{877C0C51-9E1A-4DB0-911A-54089FD0D343}" type="presParOf" srcId="{C57C057F-F48D-417B-BE0D-069171F80226}" destId="{3CEEEBD6-11DE-4A55-92F9-CC5C300C96B4}" srcOrd="2" destOrd="0" presId="urn:microsoft.com/office/officeart/2018/2/layout/IconLabelList"/>
    <dgm:cxn modelId="{FA534004-5E93-459B-8A2D-EB3B82FA3B0B}" type="presParOf" srcId="{FFE06F94-9887-4C0F-A65D-D52189B97EB2}" destId="{87FA9AD9-4351-4B6F-9EB1-78C26613BB21}" srcOrd="5" destOrd="0" presId="urn:microsoft.com/office/officeart/2018/2/layout/IconLabelList"/>
    <dgm:cxn modelId="{FE2D5E2F-46D8-43B9-965A-D23AA048A4FE}" type="presParOf" srcId="{FFE06F94-9887-4C0F-A65D-D52189B97EB2}" destId="{B15DA7EE-4C49-45E6-8539-FA0A34DA9F9B}" srcOrd="6" destOrd="0" presId="urn:microsoft.com/office/officeart/2018/2/layout/IconLabelList"/>
    <dgm:cxn modelId="{707A1108-A181-4E78-9472-0603DDB1C6A7}" type="presParOf" srcId="{B15DA7EE-4C49-45E6-8539-FA0A34DA9F9B}" destId="{5CF00D6B-67A1-4AAF-BDF6-5239B386A594}" srcOrd="0" destOrd="0" presId="urn:microsoft.com/office/officeart/2018/2/layout/IconLabelList"/>
    <dgm:cxn modelId="{6C197F2A-FBCF-446E-9483-4650822139AD}" type="presParOf" srcId="{B15DA7EE-4C49-45E6-8539-FA0A34DA9F9B}" destId="{5641EB99-E3DD-4093-A07E-F919CDBBC411}" srcOrd="1" destOrd="0" presId="urn:microsoft.com/office/officeart/2018/2/layout/IconLabelList"/>
    <dgm:cxn modelId="{2448DCC3-48BD-4BE1-8DBD-966B312F9875}" type="presParOf" srcId="{B15DA7EE-4C49-45E6-8539-FA0A34DA9F9B}" destId="{A4692C8C-951A-48C9-8F6B-3BA6E918B7D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E80E94-D0BD-4BEC-A487-1EF0AE81551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BDE43F0-9F79-4EB9-8EEF-EA98C2863555}">
      <dgm:prSet/>
      <dgm:spPr/>
      <dgm:t>
        <a:bodyPr/>
        <a:lstStyle/>
        <a:p>
          <a:r>
            <a:rPr lang="en-AU"/>
            <a:t>If you believe that your performance in the examination was diminished because of circumstances beyond your control, you can lodge an illness/misadventure appeal.</a:t>
          </a:r>
          <a:endParaRPr lang="en-US"/>
        </a:p>
      </dgm:t>
    </dgm:pt>
    <dgm:pt modelId="{460BC8EC-1AC1-4393-BB66-46D41F8A6A16}" type="parTrans" cxnId="{7CFB2AA7-23EA-42C6-8697-81A0B5CD756F}">
      <dgm:prSet/>
      <dgm:spPr/>
      <dgm:t>
        <a:bodyPr/>
        <a:lstStyle/>
        <a:p>
          <a:endParaRPr lang="en-US"/>
        </a:p>
      </dgm:t>
    </dgm:pt>
    <dgm:pt modelId="{8208BB9E-B836-4887-81A6-BC3D8AF2E9FF}" type="sibTrans" cxnId="{7CFB2AA7-23EA-42C6-8697-81A0B5CD756F}">
      <dgm:prSet/>
      <dgm:spPr/>
      <dgm:t>
        <a:bodyPr/>
        <a:lstStyle/>
        <a:p>
          <a:endParaRPr lang="en-US"/>
        </a:p>
      </dgm:t>
    </dgm:pt>
    <dgm:pt modelId="{21DE3A6B-419B-48A3-95EB-3E2DE1F4E8FB}">
      <dgm:prSet/>
      <dgm:spPr/>
      <dgm:t>
        <a:bodyPr/>
        <a:lstStyle/>
        <a:p>
          <a:r>
            <a:rPr lang="en-AU"/>
            <a:t>If you were prevented from attending an examination, or you consider that your performance was affected by illness or misadventure immediately before or during the examination, it is your right and responsibility to lodge an appeal.</a:t>
          </a:r>
          <a:endParaRPr lang="en-US"/>
        </a:p>
      </dgm:t>
    </dgm:pt>
    <dgm:pt modelId="{A7F8254E-00E5-4C4A-871A-C7C4A9809B76}" type="parTrans" cxnId="{3800D87B-4802-40A5-A133-D6C1EBF73C9E}">
      <dgm:prSet/>
      <dgm:spPr/>
      <dgm:t>
        <a:bodyPr/>
        <a:lstStyle/>
        <a:p>
          <a:endParaRPr lang="en-US"/>
        </a:p>
      </dgm:t>
    </dgm:pt>
    <dgm:pt modelId="{0288EF0F-7A7C-42F7-965B-CBF1A29A690B}" type="sibTrans" cxnId="{3800D87B-4802-40A5-A133-D6C1EBF73C9E}">
      <dgm:prSet/>
      <dgm:spPr/>
      <dgm:t>
        <a:bodyPr/>
        <a:lstStyle/>
        <a:p>
          <a:endParaRPr lang="en-US"/>
        </a:p>
      </dgm:t>
    </dgm:pt>
    <dgm:pt modelId="{D40361DD-5D98-4AB2-9C44-AF91CB0EFF8E}">
      <dgm:prSet/>
      <dgm:spPr/>
      <dgm:t>
        <a:bodyPr/>
        <a:lstStyle/>
        <a:p>
          <a:r>
            <a:rPr lang="en-AU"/>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a:p>
      </dgm:t>
    </dgm:pt>
    <dgm:pt modelId="{DE0A2A74-8A51-432C-8A01-94F5E3CF359B}" type="parTrans" cxnId="{3F164667-6B9D-45FE-9281-325C87471C48}">
      <dgm:prSet/>
      <dgm:spPr/>
      <dgm:t>
        <a:bodyPr/>
        <a:lstStyle/>
        <a:p>
          <a:endParaRPr lang="en-US"/>
        </a:p>
      </dgm:t>
    </dgm:pt>
    <dgm:pt modelId="{CC24B6BA-B16D-4F04-AEE6-E613C40458A7}" type="sibTrans" cxnId="{3F164667-6B9D-45FE-9281-325C87471C48}">
      <dgm:prSet/>
      <dgm:spPr/>
      <dgm:t>
        <a:bodyPr/>
        <a:lstStyle/>
        <a:p>
          <a:endParaRPr lang="en-US"/>
        </a:p>
      </dgm:t>
    </dgm:pt>
    <dgm:pt modelId="{68095BC6-C472-4A23-A1CC-564B26FE51CF}" type="pres">
      <dgm:prSet presAssocID="{57E80E94-D0BD-4BEC-A487-1EF0AE81551D}" presName="root" presStyleCnt="0">
        <dgm:presLayoutVars>
          <dgm:dir/>
          <dgm:resizeHandles val="exact"/>
        </dgm:presLayoutVars>
      </dgm:prSet>
      <dgm:spPr/>
    </dgm:pt>
    <dgm:pt modelId="{1A3DFFDC-2521-4315-B29F-9AE4CB0CF3AA}" type="pres">
      <dgm:prSet presAssocID="{DBDE43F0-9F79-4EB9-8EEF-EA98C2863555}" presName="compNode" presStyleCnt="0"/>
      <dgm:spPr/>
    </dgm:pt>
    <dgm:pt modelId="{CCC4F779-3DB4-4C07-8401-67E6804D8CB3}" type="pres">
      <dgm:prSet presAssocID="{DBDE43F0-9F79-4EB9-8EEF-EA98C2863555}" presName="bgRect" presStyleLbl="bgShp" presStyleIdx="0" presStyleCnt="3"/>
      <dgm:spPr/>
    </dgm:pt>
    <dgm:pt modelId="{9102A456-3036-40EA-8F46-04D643020D79}" type="pres">
      <dgm:prSet presAssocID="{DBDE43F0-9F79-4EB9-8EEF-EA98C286355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A08391B6-2E49-4AF8-99EC-C14F20805ECF}" type="pres">
      <dgm:prSet presAssocID="{DBDE43F0-9F79-4EB9-8EEF-EA98C2863555}" presName="spaceRect" presStyleCnt="0"/>
      <dgm:spPr/>
    </dgm:pt>
    <dgm:pt modelId="{BE80FACC-ADC4-4167-BD6F-96E9C5D2A89B}" type="pres">
      <dgm:prSet presAssocID="{DBDE43F0-9F79-4EB9-8EEF-EA98C2863555}" presName="parTx" presStyleLbl="revTx" presStyleIdx="0" presStyleCnt="3">
        <dgm:presLayoutVars>
          <dgm:chMax val="0"/>
          <dgm:chPref val="0"/>
        </dgm:presLayoutVars>
      </dgm:prSet>
      <dgm:spPr/>
    </dgm:pt>
    <dgm:pt modelId="{4CFCE3DA-60D5-45C8-98B6-CDE6A9DE769C}" type="pres">
      <dgm:prSet presAssocID="{8208BB9E-B836-4887-81A6-BC3D8AF2E9FF}" presName="sibTrans" presStyleCnt="0"/>
      <dgm:spPr/>
    </dgm:pt>
    <dgm:pt modelId="{8B719FAE-3FB9-4607-B88A-47E3F28C3742}" type="pres">
      <dgm:prSet presAssocID="{21DE3A6B-419B-48A3-95EB-3E2DE1F4E8FB}" presName="compNode" presStyleCnt="0"/>
      <dgm:spPr/>
    </dgm:pt>
    <dgm:pt modelId="{D8A59503-2C73-4D81-ABA9-9565C8FB033C}" type="pres">
      <dgm:prSet presAssocID="{21DE3A6B-419B-48A3-95EB-3E2DE1F4E8FB}" presName="bgRect" presStyleLbl="bgShp" presStyleIdx="1" presStyleCnt="3"/>
      <dgm:spPr/>
    </dgm:pt>
    <dgm:pt modelId="{A66FD3E1-9FF8-4DF5-8E63-6A127EBF47BB}" type="pres">
      <dgm:prSet presAssocID="{21DE3A6B-419B-48A3-95EB-3E2DE1F4E8F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2462CEB1-533B-40D3-8034-753F43B7AC24}" type="pres">
      <dgm:prSet presAssocID="{21DE3A6B-419B-48A3-95EB-3E2DE1F4E8FB}" presName="spaceRect" presStyleCnt="0"/>
      <dgm:spPr/>
    </dgm:pt>
    <dgm:pt modelId="{6D51F92C-3A57-4B09-9591-0AF05A364EF7}" type="pres">
      <dgm:prSet presAssocID="{21DE3A6B-419B-48A3-95EB-3E2DE1F4E8FB}" presName="parTx" presStyleLbl="revTx" presStyleIdx="1" presStyleCnt="3">
        <dgm:presLayoutVars>
          <dgm:chMax val="0"/>
          <dgm:chPref val="0"/>
        </dgm:presLayoutVars>
      </dgm:prSet>
      <dgm:spPr/>
    </dgm:pt>
    <dgm:pt modelId="{CB11913A-1B97-44B0-9272-58FDC9B74273}" type="pres">
      <dgm:prSet presAssocID="{0288EF0F-7A7C-42F7-965B-CBF1A29A690B}" presName="sibTrans" presStyleCnt="0"/>
      <dgm:spPr/>
    </dgm:pt>
    <dgm:pt modelId="{CEFB7C55-141E-4D99-B5C7-A1BBF410ACA9}" type="pres">
      <dgm:prSet presAssocID="{D40361DD-5D98-4AB2-9C44-AF91CB0EFF8E}" presName="compNode" presStyleCnt="0"/>
      <dgm:spPr/>
    </dgm:pt>
    <dgm:pt modelId="{F6B38BD0-2F2D-4336-B902-16A32C94C88D}" type="pres">
      <dgm:prSet presAssocID="{D40361DD-5D98-4AB2-9C44-AF91CB0EFF8E}" presName="bgRect" presStyleLbl="bgShp" presStyleIdx="2" presStyleCnt="3"/>
      <dgm:spPr/>
    </dgm:pt>
    <dgm:pt modelId="{FF5A67D4-D0F2-4C1A-8DD0-94327E8054FB}" type="pres">
      <dgm:prSet presAssocID="{D40361DD-5D98-4AB2-9C44-AF91CB0EFF8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FCE357A5-6B87-4463-A1EA-B7B81D91E235}" type="pres">
      <dgm:prSet presAssocID="{D40361DD-5D98-4AB2-9C44-AF91CB0EFF8E}" presName="spaceRect" presStyleCnt="0"/>
      <dgm:spPr/>
    </dgm:pt>
    <dgm:pt modelId="{D42B2BC1-9E27-4889-B046-6236F5AD9DAB}" type="pres">
      <dgm:prSet presAssocID="{D40361DD-5D98-4AB2-9C44-AF91CB0EFF8E}" presName="parTx" presStyleLbl="revTx" presStyleIdx="2" presStyleCnt="3">
        <dgm:presLayoutVars>
          <dgm:chMax val="0"/>
          <dgm:chPref val="0"/>
        </dgm:presLayoutVars>
      </dgm:prSet>
      <dgm:spPr/>
    </dgm:pt>
  </dgm:ptLst>
  <dgm:cxnLst>
    <dgm:cxn modelId="{AFC57911-E39A-4AEB-B5DA-8725DA536C44}" type="presOf" srcId="{21DE3A6B-419B-48A3-95EB-3E2DE1F4E8FB}" destId="{6D51F92C-3A57-4B09-9591-0AF05A364EF7}" srcOrd="0" destOrd="0" presId="urn:microsoft.com/office/officeart/2018/2/layout/IconVerticalSolidList"/>
    <dgm:cxn modelId="{AA10CC45-A26A-425C-907C-85F7878BF319}" type="presOf" srcId="{57E80E94-D0BD-4BEC-A487-1EF0AE81551D}" destId="{68095BC6-C472-4A23-A1CC-564B26FE51CF}" srcOrd="0" destOrd="0" presId="urn:microsoft.com/office/officeart/2018/2/layout/IconVerticalSolidList"/>
    <dgm:cxn modelId="{3F164667-6B9D-45FE-9281-325C87471C48}" srcId="{57E80E94-D0BD-4BEC-A487-1EF0AE81551D}" destId="{D40361DD-5D98-4AB2-9C44-AF91CB0EFF8E}" srcOrd="2" destOrd="0" parTransId="{DE0A2A74-8A51-432C-8A01-94F5E3CF359B}" sibTransId="{CC24B6BA-B16D-4F04-AEE6-E613C40458A7}"/>
    <dgm:cxn modelId="{AD05574B-1664-4C6D-871B-716E90C15AE1}" type="presOf" srcId="{D40361DD-5D98-4AB2-9C44-AF91CB0EFF8E}" destId="{D42B2BC1-9E27-4889-B046-6236F5AD9DAB}" srcOrd="0" destOrd="0" presId="urn:microsoft.com/office/officeart/2018/2/layout/IconVerticalSolidList"/>
    <dgm:cxn modelId="{3800D87B-4802-40A5-A133-D6C1EBF73C9E}" srcId="{57E80E94-D0BD-4BEC-A487-1EF0AE81551D}" destId="{21DE3A6B-419B-48A3-95EB-3E2DE1F4E8FB}" srcOrd="1" destOrd="0" parTransId="{A7F8254E-00E5-4C4A-871A-C7C4A9809B76}" sibTransId="{0288EF0F-7A7C-42F7-965B-CBF1A29A690B}"/>
    <dgm:cxn modelId="{F2E97298-1410-41A0-9735-E61288D8DCA7}" type="presOf" srcId="{DBDE43F0-9F79-4EB9-8EEF-EA98C2863555}" destId="{BE80FACC-ADC4-4167-BD6F-96E9C5D2A89B}" srcOrd="0" destOrd="0" presId="urn:microsoft.com/office/officeart/2018/2/layout/IconVerticalSolidList"/>
    <dgm:cxn modelId="{7CFB2AA7-23EA-42C6-8697-81A0B5CD756F}" srcId="{57E80E94-D0BD-4BEC-A487-1EF0AE81551D}" destId="{DBDE43F0-9F79-4EB9-8EEF-EA98C2863555}" srcOrd="0" destOrd="0" parTransId="{460BC8EC-1AC1-4393-BB66-46D41F8A6A16}" sibTransId="{8208BB9E-B836-4887-81A6-BC3D8AF2E9FF}"/>
    <dgm:cxn modelId="{2148ECAE-BB38-43AC-A7E4-37915520ED88}" type="presParOf" srcId="{68095BC6-C472-4A23-A1CC-564B26FE51CF}" destId="{1A3DFFDC-2521-4315-B29F-9AE4CB0CF3AA}" srcOrd="0" destOrd="0" presId="urn:microsoft.com/office/officeart/2018/2/layout/IconVerticalSolidList"/>
    <dgm:cxn modelId="{33A2F950-5B9A-415F-90B0-30C5CBEAFEFC}" type="presParOf" srcId="{1A3DFFDC-2521-4315-B29F-9AE4CB0CF3AA}" destId="{CCC4F779-3DB4-4C07-8401-67E6804D8CB3}" srcOrd="0" destOrd="0" presId="urn:microsoft.com/office/officeart/2018/2/layout/IconVerticalSolidList"/>
    <dgm:cxn modelId="{F9E1C720-7D7A-42FB-B8D0-727B915E6263}" type="presParOf" srcId="{1A3DFFDC-2521-4315-B29F-9AE4CB0CF3AA}" destId="{9102A456-3036-40EA-8F46-04D643020D79}" srcOrd="1" destOrd="0" presId="urn:microsoft.com/office/officeart/2018/2/layout/IconVerticalSolidList"/>
    <dgm:cxn modelId="{C747DAED-5A65-4382-97C6-6AECF4BF561E}" type="presParOf" srcId="{1A3DFFDC-2521-4315-B29F-9AE4CB0CF3AA}" destId="{A08391B6-2E49-4AF8-99EC-C14F20805ECF}" srcOrd="2" destOrd="0" presId="urn:microsoft.com/office/officeart/2018/2/layout/IconVerticalSolidList"/>
    <dgm:cxn modelId="{E9FF65BB-2FBA-44D6-8007-909765CC4F2D}" type="presParOf" srcId="{1A3DFFDC-2521-4315-B29F-9AE4CB0CF3AA}" destId="{BE80FACC-ADC4-4167-BD6F-96E9C5D2A89B}" srcOrd="3" destOrd="0" presId="urn:microsoft.com/office/officeart/2018/2/layout/IconVerticalSolidList"/>
    <dgm:cxn modelId="{CA9966FB-2FC9-451D-A1C7-D2427AB7CB80}" type="presParOf" srcId="{68095BC6-C472-4A23-A1CC-564B26FE51CF}" destId="{4CFCE3DA-60D5-45C8-98B6-CDE6A9DE769C}" srcOrd="1" destOrd="0" presId="urn:microsoft.com/office/officeart/2018/2/layout/IconVerticalSolidList"/>
    <dgm:cxn modelId="{1E9C4230-B053-40E8-A1D1-50F302EF9ECD}" type="presParOf" srcId="{68095BC6-C472-4A23-A1CC-564B26FE51CF}" destId="{8B719FAE-3FB9-4607-B88A-47E3F28C3742}" srcOrd="2" destOrd="0" presId="urn:microsoft.com/office/officeart/2018/2/layout/IconVerticalSolidList"/>
    <dgm:cxn modelId="{0BF312C7-4F17-4BBF-B371-E7EE3DD73277}" type="presParOf" srcId="{8B719FAE-3FB9-4607-B88A-47E3F28C3742}" destId="{D8A59503-2C73-4D81-ABA9-9565C8FB033C}" srcOrd="0" destOrd="0" presId="urn:microsoft.com/office/officeart/2018/2/layout/IconVerticalSolidList"/>
    <dgm:cxn modelId="{8EAC6408-48F6-479B-A1E6-D42A0816090B}" type="presParOf" srcId="{8B719FAE-3FB9-4607-B88A-47E3F28C3742}" destId="{A66FD3E1-9FF8-4DF5-8E63-6A127EBF47BB}" srcOrd="1" destOrd="0" presId="urn:microsoft.com/office/officeart/2018/2/layout/IconVerticalSolidList"/>
    <dgm:cxn modelId="{9149674A-741D-4FF0-9F8D-AB92820AC86E}" type="presParOf" srcId="{8B719FAE-3FB9-4607-B88A-47E3F28C3742}" destId="{2462CEB1-533B-40D3-8034-753F43B7AC24}" srcOrd="2" destOrd="0" presId="urn:microsoft.com/office/officeart/2018/2/layout/IconVerticalSolidList"/>
    <dgm:cxn modelId="{CA14C63C-C4D2-4D33-81AE-C63A56A0F44E}" type="presParOf" srcId="{8B719FAE-3FB9-4607-B88A-47E3F28C3742}" destId="{6D51F92C-3A57-4B09-9591-0AF05A364EF7}" srcOrd="3" destOrd="0" presId="urn:microsoft.com/office/officeart/2018/2/layout/IconVerticalSolidList"/>
    <dgm:cxn modelId="{A51EF89C-D51D-417F-B32F-4811643A2FE3}" type="presParOf" srcId="{68095BC6-C472-4A23-A1CC-564B26FE51CF}" destId="{CB11913A-1B97-44B0-9272-58FDC9B74273}" srcOrd="3" destOrd="0" presId="urn:microsoft.com/office/officeart/2018/2/layout/IconVerticalSolidList"/>
    <dgm:cxn modelId="{516135A0-0BC8-43A3-8568-73793EAFAFC1}" type="presParOf" srcId="{68095BC6-C472-4A23-A1CC-564B26FE51CF}" destId="{CEFB7C55-141E-4D99-B5C7-A1BBF410ACA9}" srcOrd="4" destOrd="0" presId="urn:microsoft.com/office/officeart/2018/2/layout/IconVerticalSolidList"/>
    <dgm:cxn modelId="{1A1E732F-4F94-447B-99E9-884738BCBCD0}" type="presParOf" srcId="{CEFB7C55-141E-4D99-B5C7-A1BBF410ACA9}" destId="{F6B38BD0-2F2D-4336-B902-16A32C94C88D}" srcOrd="0" destOrd="0" presId="urn:microsoft.com/office/officeart/2018/2/layout/IconVerticalSolidList"/>
    <dgm:cxn modelId="{6700691B-E04D-4586-B4AA-AB06C8A8932E}" type="presParOf" srcId="{CEFB7C55-141E-4D99-B5C7-A1BBF410ACA9}" destId="{FF5A67D4-D0F2-4C1A-8DD0-94327E8054FB}" srcOrd="1" destOrd="0" presId="urn:microsoft.com/office/officeart/2018/2/layout/IconVerticalSolidList"/>
    <dgm:cxn modelId="{3D0A53F1-F99E-4932-97C1-A6E1CF975BE7}" type="presParOf" srcId="{CEFB7C55-141E-4D99-B5C7-A1BBF410ACA9}" destId="{FCE357A5-6B87-4463-A1EA-B7B81D91E235}" srcOrd="2" destOrd="0" presId="urn:microsoft.com/office/officeart/2018/2/layout/IconVerticalSolidList"/>
    <dgm:cxn modelId="{C4916F85-3B9A-4477-9B46-C4AFEA1302DD}" type="presParOf" srcId="{CEFB7C55-141E-4D99-B5C7-A1BBF410ACA9}" destId="{D42B2BC1-9E27-4889-B046-6236F5AD9D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0408342-86E7-4C46-8FCC-046677DEE57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75A790B-31C6-4769-B15B-01BB7FC04B96}">
      <dgm:prSet/>
      <dgm:spPr/>
      <dgm:t>
        <a:bodyPr/>
        <a:lstStyle/>
        <a:p>
          <a:r>
            <a:rPr lang="en-AU"/>
            <a:t>You must lodge any illness/misadventure appeals for Year 7 written examinations with your Head Teacher shortly after the examination in question. Appeals must be lodged within one week of the date of the examination, performance or submission. Late appeals will be considered only in exceptional circumstances. </a:t>
          </a:r>
          <a:endParaRPr lang="en-US"/>
        </a:p>
      </dgm:t>
    </dgm:pt>
    <dgm:pt modelId="{36E38691-8385-472C-8E86-C4EA6179553A}" type="parTrans" cxnId="{A9F4F872-8E12-4C6E-9816-C1727ADE44C4}">
      <dgm:prSet/>
      <dgm:spPr/>
      <dgm:t>
        <a:bodyPr/>
        <a:lstStyle/>
        <a:p>
          <a:endParaRPr lang="en-US"/>
        </a:p>
      </dgm:t>
    </dgm:pt>
    <dgm:pt modelId="{586641A0-0266-4B43-AB68-2EA0AB891D99}" type="sibTrans" cxnId="{A9F4F872-8E12-4C6E-9816-C1727ADE44C4}">
      <dgm:prSet/>
      <dgm:spPr/>
      <dgm:t>
        <a:bodyPr/>
        <a:lstStyle/>
        <a:p>
          <a:endParaRPr lang="en-US"/>
        </a:p>
      </dgm:t>
    </dgm:pt>
    <dgm:pt modelId="{4E8A8146-A556-46CF-AC85-B886D32D94D4}" type="pres">
      <dgm:prSet presAssocID="{20408342-86E7-4C46-8FCC-046677DEE575}" presName="linear" presStyleCnt="0">
        <dgm:presLayoutVars>
          <dgm:animLvl val="lvl"/>
          <dgm:resizeHandles val="exact"/>
        </dgm:presLayoutVars>
      </dgm:prSet>
      <dgm:spPr/>
    </dgm:pt>
    <dgm:pt modelId="{42E3CA9E-FC18-40C5-807D-3DBE8AD0F29D}" type="pres">
      <dgm:prSet presAssocID="{575A790B-31C6-4769-B15B-01BB7FC04B96}" presName="parentText" presStyleLbl="node1" presStyleIdx="0" presStyleCnt="1">
        <dgm:presLayoutVars>
          <dgm:chMax val="0"/>
          <dgm:bulletEnabled val="1"/>
        </dgm:presLayoutVars>
      </dgm:prSet>
      <dgm:spPr/>
    </dgm:pt>
  </dgm:ptLst>
  <dgm:cxnLst>
    <dgm:cxn modelId="{332AD06F-11D3-4DA7-B2BA-4E7640F50335}" type="presOf" srcId="{20408342-86E7-4C46-8FCC-046677DEE575}" destId="{4E8A8146-A556-46CF-AC85-B886D32D94D4}" srcOrd="0" destOrd="0" presId="urn:microsoft.com/office/officeart/2005/8/layout/vList2"/>
    <dgm:cxn modelId="{A9F4F872-8E12-4C6E-9816-C1727ADE44C4}" srcId="{20408342-86E7-4C46-8FCC-046677DEE575}" destId="{575A790B-31C6-4769-B15B-01BB7FC04B96}" srcOrd="0" destOrd="0" parTransId="{36E38691-8385-472C-8E86-C4EA6179553A}" sibTransId="{586641A0-0266-4B43-AB68-2EA0AB891D99}"/>
    <dgm:cxn modelId="{8BA44CBE-D2F3-4094-9A59-081E30D0C6B1}" type="presOf" srcId="{575A790B-31C6-4769-B15B-01BB7FC04B96}" destId="{42E3CA9E-FC18-40C5-807D-3DBE8AD0F29D}" srcOrd="0" destOrd="0" presId="urn:microsoft.com/office/officeart/2005/8/layout/vList2"/>
    <dgm:cxn modelId="{B410F487-3D0A-4B2C-AFAF-AF2CF64438F0}" type="presParOf" srcId="{4E8A8146-A556-46CF-AC85-B886D32D94D4}" destId="{42E3CA9E-FC18-40C5-807D-3DBE8AD0F29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B7C11-C3E6-44A2-A7D8-6F8503886F9A}">
      <dsp:nvSpPr>
        <dsp:cNvPr id="0" name=""/>
        <dsp:cNvSpPr/>
      </dsp:nvSpPr>
      <dsp:spPr>
        <a:xfrm>
          <a:off x="0" y="221750"/>
          <a:ext cx="6797675" cy="13127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AU" sz="3300" kern="1200"/>
            <a:t>You cannot take time off any class to complete an assessment task.</a:t>
          </a:r>
          <a:endParaRPr lang="en-US" sz="3300" kern="1200"/>
        </a:p>
      </dsp:txBody>
      <dsp:txXfrm>
        <a:off x="64083" y="285833"/>
        <a:ext cx="6669509" cy="1184574"/>
      </dsp:txXfrm>
    </dsp:sp>
    <dsp:sp modelId="{70E23BF8-7EEE-4117-8334-609B96D4F7C2}">
      <dsp:nvSpPr>
        <dsp:cNvPr id="0" name=""/>
        <dsp:cNvSpPr/>
      </dsp:nvSpPr>
      <dsp:spPr>
        <a:xfrm>
          <a:off x="0" y="1534490"/>
          <a:ext cx="6797675" cy="3893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On the due date, tasks must be submitted as per submission instructions.</a:t>
          </a:r>
        </a:p>
        <a:p>
          <a:pPr marL="228600" lvl="1" indent="-228600" algn="l" defTabSz="1155700">
            <a:lnSpc>
              <a:spcPct val="90000"/>
            </a:lnSpc>
            <a:spcBef>
              <a:spcPct val="0"/>
            </a:spcBef>
            <a:spcAft>
              <a:spcPct val="20000"/>
            </a:spcAft>
            <a:buChar char="•"/>
          </a:pPr>
          <a:r>
            <a:rPr lang="en-US" sz="2600" kern="1200"/>
            <a:t>Students who do not submit their own work can expect to receive zero marks for the task. </a:t>
          </a:r>
        </a:p>
        <a:p>
          <a:pPr marL="228600" lvl="1" indent="-228600" algn="l" defTabSz="1155700">
            <a:lnSpc>
              <a:spcPct val="90000"/>
            </a:lnSpc>
            <a:spcBef>
              <a:spcPct val="0"/>
            </a:spcBef>
            <a:spcAft>
              <a:spcPct val="20000"/>
            </a:spcAft>
            <a:buChar char="•"/>
          </a:pPr>
          <a:r>
            <a:rPr lang="en-US" sz="2600" kern="1200"/>
            <a:t>Assessment tasks must be submitted in the format specified on the assessment notification and/or approved by the course teacher. Digital submissions must be able to be viewed by teachers for marking on a standard DoE device. </a:t>
          </a:r>
        </a:p>
      </dsp:txBody>
      <dsp:txXfrm>
        <a:off x="0" y="1534490"/>
        <a:ext cx="6797675" cy="38936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2C71A-03DA-4639-8719-F3A3B8909BB9}">
      <dsp:nvSpPr>
        <dsp:cNvPr id="0" name=""/>
        <dsp:cNvSpPr/>
      </dsp:nvSpPr>
      <dsp:spPr>
        <a:xfrm rot="5400000">
          <a:off x="3520024" y="-797193"/>
          <a:ext cx="2204789" cy="4350512"/>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The teacher will discuss the matter with the student and then present the details to the Head  Teacher who will determine whether to proceed with the matter.</a:t>
          </a:r>
        </a:p>
        <a:p>
          <a:pPr marL="114300" lvl="1" indent="-114300" algn="l" defTabSz="622300">
            <a:lnSpc>
              <a:spcPct val="90000"/>
            </a:lnSpc>
            <a:spcBef>
              <a:spcPct val="0"/>
            </a:spcBef>
            <a:spcAft>
              <a:spcPct val="15000"/>
            </a:spcAft>
            <a:buChar char="•"/>
          </a:pPr>
          <a:r>
            <a:rPr lang="en-US" sz="1400" kern="1200"/>
            <a:t>The Head Teacher and the teacher together will, if necessary, further interview the student in order to establish the student's response to the alleged plagiarism.</a:t>
          </a:r>
        </a:p>
        <a:p>
          <a:pPr marL="114300" lvl="1" indent="-114300" algn="l" defTabSz="622300">
            <a:lnSpc>
              <a:spcPct val="90000"/>
            </a:lnSpc>
            <a:spcBef>
              <a:spcPct val="0"/>
            </a:spcBef>
            <a:spcAft>
              <a:spcPct val="15000"/>
            </a:spcAft>
            <a:buChar char="•"/>
          </a:pPr>
          <a:r>
            <a:rPr lang="en-US" sz="1400" kern="1200"/>
            <a:t>Should the Head Teacher determine to proceed further, the matter will be referred to the Deputy Principal.</a:t>
          </a:r>
        </a:p>
      </dsp:txBody>
      <dsp:txXfrm rot="-5400000">
        <a:off x="2447163" y="383297"/>
        <a:ext cx="4242883" cy="1989531"/>
      </dsp:txXfrm>
    </dsp:sp>
    <dsp:sp modelId="{1C1B6D96-7BC1-482B-80A3-33D11BB18E2C}">
      <dsp:nvSpPr>
        <dsp:cNvPr id="0" name=""/>
        <dsp:cNvSpPr/>
      </dsp:nvSpPr>
      <dsp:spPr>
        <a:xfrm>
          <a:off x="0" y="68"/>
          <a:ext cx="2447163" cy="275598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Where a teacher suspects a student of plagiarism or other academic dishonesty, the following procedures will apply:</a:t>
          </a:r>
          <a:endParaRPr lang="en-US" sz="1900" kern="1200"/>
        </a:p>
      </dsp:txBody>
      <dsp:txXfrm>
        <a:off x="119461" y="119529"/>
        <a:ext cx="2208241" cy="2517065"/>
      </dsp:txXfrm>
    </dsp:sp>
    <dsp:sp modelId="{8B755495-C50F-4E1B-B8CF-A1AF49BE3FCF}">
      <dsp:nvSpPr>
        <dsp:cNvPr id="0" name=""/>
        <dsp:cNvSpPr/>
      </dsp:nvSpPr>
      <dsp:spPr>
        <a:xfrm rot="5400000">
          <a:off x="3520024" y="2096593"/>
          <a:ext cx="2204789" cy="4350512"/>
        </a:xfrm>
        <a:prstGeom prst="round2SameRect">
          <a:avLst/>
        </a:prstGeom>
        <a:solidFill>
          <a:schemeClr val="accent2">
            <a:tint val="40000"/>
            <a:alpha val="90000"/>
            <a:hueOff val="2260305"/>
            <a:satOff val="843"/>
            <a:lumOff val="106"/>
            <a:alphaOff val="0"/>
          </a:schemeClr>
        </a:solidFill>
        <a:ln w="15875" cap="flat" cmpd="sng" algn="ctr">
          <a:solidFill>
            <a:schemeClr val="accent2">
              <a:tint val="40000"/>
              <a:alpha val="90000"/>
              <a:hueOff val="2260305"/>
              <a:satOff val="843"/>
              <a:lumOff val="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spc="-30">
              <a:effectLst/>
              <a:latin typeface="Montserrat" panose="00000500000000000000" pitchFamily="2" charset="0"/>
              <a:ea typeface="Times New Roman" panose="02020603050405020304" pitchFamily="18" charset="0"/>
              <a:cs typeface="Times New Roman" panose="02020603050405020304" pitchFamily="18" charset="0"/>
            </a:rPr>
            <a:t>require the student to undertake additional assessment in that subject.</a:t>
          </a:r>
          <a:endParaRPr lang="en-US" sz="1400" kern="1200"/>
        </a:p>
        <a:p>
          <a:pPr marL="114300" lvl="1" indent="-114300" algn="l" defTabSz="622300">
            <a:lnSpc>
              <a:spcPct val="90000"/>
            </a:lnSpc>
            <a:spcBef>
              <a:spcPct val="0"/>
            </a:spcBef>
            <a:spcAft>
              <a:spcPct val="15000"/>
            </a:spcAft>
            <a:buChar char="•"/>
          </a:pPr>
          <a:r>
            <a:rPr lang="en-US" sz="1400" kern="1200" spc="-30">
              <a:effectLst/>
              <a:latin typeface="Montserrat" panose="00000500000000000000" pitchFamily="2" charset="0"/>
              <a:ea typeface="Times New Roman" panose="02020603050405020304" pitchFamily="18" charset="0"/>
              <a:cs typeface="Times New Roman" panose="02020603050405020304" pitchFamily="18" charset="0"/>
            </a:rPr>
            <a:t>return a mark of zero for the assessment.</a:t>
          </a:r>
          <a:endParaRPr lang="en-US" sz="1400" kern="1200"/>
        </a:p>
        <a:p>
          <a:pPr marL="114300" lvl="1" indent="-114300" algn="l" defTabSz="622300">
            <a:lnSpc>
              <a:spcPct val="90000"/>
            </a:lnSpc>
            <a:spcBef>
              <a:spcPct val="0"/>
            </a:spcBef>
            <a:spcAft>
              <a:spcPct val="15000"/>
            </a:spcAft>
            <a:buChar char="•"/>
          </a:pPr>
          <a:r>
            <a:rPr lang="en-US" sz="1400" kern="1200" spc="-30">
              <a:effectLst/>
              <a:latin typeface="Montserrat" panose="00000500000000000000" pitchFamily="2" charset="0"/>
              <a:ea typeface="Times New Roman" panose="02020603050405020304" pitchFamily="18" charset="0"/>
              <a:cs typeface="Times New Roman" panose="02020603050405020304" pitchFamily="18" charset="0"/>
            </a:rPr>
            <a:t>record the task as a non-attempt.</a:t>
          </a:r>
          <a:endParaRPr lang="en-US" sz="1400" kern="1200"/>
        </a:p>
        <a:p>
          <a:pPr marL="114300" lvl="1" indent="-114300" algn="l" defTabSz="622300">
            <a:lnSpc>
              <a:spcPct val="90000"/>
            </a:lnSpc>
            <a:spcBef>
              <a:spcPct val="0"/>
            </a:spcBef>
            <a:spcAft>
              <a:spcPct val="15000"/>
            </a:spcAft>
            <a:buChar char="•"/>
          </a:pPr>
          <a:r>
            <a:rPr lang="en-US" sz="1400" kern="1200" spc="-30">
              <a:effectLst/>
              <a:latin typeface="Montserrat" panose="00000500000000000000" pitchFamily="2" charset="0"/>
              <a:ea typeface="Times New Roman" panose="02020603050405020304" pitchFamily="18" charset="0"/>
              <a:cs typeface="Times New Roman" panose="02020603050405020304" pitchFamily="18" charset="0"/>
            </a:rPr>
            <a:t>issue an Unsatisfactory Completion of Task letter</a:t>
          </a:r>
          <a:endParaRPr lang="en-US" sz="1400" kern="1200"/>
        </a:p>
      </dsp:txBody>
      <dsp:txXfrm rot="-5400000">
        <a:off x="2447163" y="3277084"/>
        <a:ext cx="4242883" cy="1989531"/>
      </dsp:txXfrm>
    </dsp:sp>
    <dsp:sp modelId="{FEA94600-85AD-4AEE-B6EC-997C2772600B}">
      <dsp:nvSpPr>
        <dsp:cNvPr id="0" name=""/>
        <dsp:cNvSpPr/>
      </dsp:nvSpPr>
      <dsp:spPr>
        <a:xfrm>
          <a:off x="0" y="2893855"/>
          <a:ext cx="2447163" cy="2755987"/>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Should a case of plagiarism or other academic dishonesty be established, the class teacher on advice given from the Deputy Principal, may do one or more of the following:</a:t>
          </a:r>
          <a:endParaRPr lang="en-US" sz="1900" kern="1200"/>
        </a:p>
      </dsp:txBody>
      <dsp:txXfrm>
        <a:off x="119461" y="3013316"/>
        <a:ext cx="2208241" cy="2517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532F4-752E-44B8-930F-9DBA03E85EBA}">
      <dsp:nvSpPr>
        <dsp:cNvPr id="0" name=""/>
        <dsp:cNvSpPr/>
      </dsp:nvSpPr>
      <dsp:spPr>
        <a:xfrm>
          <a:off x="0" y="37206"/>
          <a:ext cx="6797675" cy="18181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If illness or misadventure occurs before the examination and you are still able to attend, notify the Deputy Principal before entering the examination. If a problem occurs during an examination, you should notify the Presiding Officer at once.</a:t>
          </a:r>
          <a:endParaRPr lang="en-US" sz="2100" kern="1200"/>
        </a:p>
      </dsp:txBody>
      <dsp:txXfrm>
        <a:off x="88756" y="125962"/>
        <a:ext cx="6620163" cy="1640667"/>
      </dsp:txXfrm>
    </dsp:sp>
    <dsp:sp modelId="{04F482C5-DE1A-4550-9821-082D2BD34C57}">
      <dsp:nvSpPr>
        <dsp:cNvPr id="0" name=""/>
        <dsp:cNvSpPr/>
      </dsp:nvSpPr>
      <dsp:spPr>
        <a:xfrm>
          <a:off x="0" y="1915866"/>
          <a:ext cx="6797675" cy="1818179"/>
        </a:xfrm>
        <a:prstGeom prst="roundRect">
          <a:avLst/>
        </a:prstGeom>
        <a:solidFill>
          <a:schemeClr val="accent2">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You must notify the Deputy Principal at every examination session in which you consider your performances may have been affected by illness or misadventure.</a:t>
          </a:r>
          <a:endParaRPr lang="en-US" sz="2100" kern="1200"/>
        </a:p>
      </dsp:txBody>
      <dsp:txXfrm>
        <a:off x="88756" y="2004622"/>
        <a:ext cx="6620163" cy="1640667"/>
      </dsp:txXfrm>
    </dsp:sp>
    <dsp:sp modelId="{E8B70C2B-AEF3-40BE-B991-CE97DE74C89B}">
      <dsp:nvSpPr>
        <dsp:cNvPr id="0" name=""/>
        <dsp:cNvSpPr/>
      </dsp:nvSpPr>
      <dsp:spPr>
        <a:xfrm>
          <a:off x="0" y="3794526"/>
          <a:ext cx="6797675" cy="1818179"/>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If you are absent from an examination and lodge an illness/misadventure appeal that is declined by the school, you will not receive an examination result in that course. This could mean that you may receive an Unsatisfactory Completion of Task Notice for this examination.</a:t>
          </a:r>
          <a:endParaRPr lang="en-US" sz="2100" kern="1200"/>
        </a:p>
      </dsp:txBody>
      <dsp:txXfrm>
        <a:off x="88756" y="3883282"/>
        <a:ext cx="6620163" cy="16406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F514AF-F482-43BA-A430-1AE010601CF0}">
      <dsp:nvSpPr>
        <dsp:cNvPr id="0" name=""/>
        <dsp:cNvSpPr/>
      </dsp:nvSpPr>
      <dsp:spPr>
        <a:xfrm>
          <a:off x="0" y="187044"/>
          <a:ext cx="6797675" cy="40774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The examination timetable contains a list of:</a:t>
          </a:r>
          <a:endParaRPr lang="en-US" sz="1700" kern="1200"/>
        </a:p>
      </dsp:txBody>
      <dsp:txXfrm>
        <a:off x="19904" y="206948"/>
        <a:ext cx="6757867" cy="367937"/>
      </dsp:txXfrm>
    </dsp:sp>
    <dsp:sp modelId="{A0A0DBFE-E09D-4E4D-A9ED-C1066BEAB8CC}">
      <dsp:nvSpPr>
        <dsp:cNvPr id="0" name=""/>
        <dsp:cNvSpPr/>
      </dsp:nvSpPr>
      <dsp:spPr>
        <a:xfrm>
          <a:off x="0" y="594789"/>
          <a:ext cx="6797675" cy="448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equipment that you are expected to provide,</a:t>
          </a:r>
        </a:p>
        <a:p>
          <a:pPr marL="114300" lvl="1" indent="-114300" algn="l" defTabSz="577850">
            <a:lnSpc>
              <a:spcPct val="90000"/>
            </a:lnSpc>
            <a:spcBef>
              <a:spcPct val="0"/>
            </a:spcBef>
            <a:spcAft>
              <a:spcPct val="20000"/>
            </a:spcAft>
            <a:buChar char="•"/>
          </a:pPr>
          <a:r>
            <a:rPr lang="en-US" sz="1300" kern="1200"/>
            <a:t>optional items that you may bring if you wish.</a:t>
          </a:r>
        </a:p>
      </dsp:txBody>
      <dsp:txXfrm>
        <a:off x="0" y="594789"/>
        <a:ext cx="6797675" cy="448672"/>
      </dsp:txXfrm>
    </dsp:sp>
    <dsp:sp modelId="{EA2148CE-FFB2-4123-820F-01635B0AD506}">
      <dsp:nvSpPr>
        <dsp:cNvPr id="0" name=""/>
        <dsp:cNvSpPr/>
      </dsp:nvSpPr>
      <dsp:spPr>
        <a:xfrm>
          <a:off x="0" y="1043462"/>
          <a:ext cx="6797675" cy="407745"/>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It is your responsibility to make sure you obtain this list:</a:t>
          </a:r>
          <a:endParaRPr lang="en-US" sz="1700" kern="1200"/>
        </a:p>
      </dsp:txBody>
      <dsp:txXfrm>
        <a:off x="19904" y="1063366"/>
        <a:ext cx="6757867" cy="367937"/>
      </dsp:txXfrm>
    </dsp:sp>
    <dsp:sp modelId="{F39541D6-187D-4EF7-960C-5EBB6404D8F5}">
      <dsp:nvSpPr>
        <dsp:cNvPr id="0" name=""/>
        <dsp:cNvSpPr/>
      </dsp:nvSpPr>
      <dsp:spPr>
        <a:xfrm>
          <a:off x="0" y="1451207"/>
          <a:ext cx="6797675" cy="401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Before the examination begins, the Examination Coordinator and examination supervisors will inspect any equipment brought into the examination room.</a:t>
          </a:r>
        </a:p>
        <a:p>
          <a:pPr marL="114300" lvl="1" indent="-114300" algn="l" defTabSz="577850">
            <a:lnSpc>
              <a:spcPct val="90000"/>
            </a:lnSpc>
            <a:spcBef>
              <a:spcPct val="0"/>
            </a:spcBef>
            <a:spcAft>
              <a:spcPct val="20000"/>
            </a:spcAft>
            <a:buChar char="•"/>
          </a:pPr>
          <a:r>
            <a:rPr lang="en-US" sz="1300" kern="1200"/>
            <a:t>Equipment should bear only the original inscribed information. You must supply materials that are in working order (this includes calculators). You cannot lodge an illness/misadventure appeal on the grounds that your examination equipment did not work correctly.</a:t>
          </a:r>
        </a:p>
        <a:p>
          <a:pPr marL="114300" lvl="1" indent="-114300" algn="l" defTabSz="577850">
            <a:lnSpc>
              <a:spcPct val="90000"/>
            </a:lnSpc>
            <a:spcBef>
              <a:spcPct val="0"/>
            </a:spcBef>
            <a:spcAft>
              <a:spcPct val="20000"/>
            </a:spcAft>
            <a:buChar char="•"/>
          </a:pPr>
          <a:r>
            <a:rPr lang="en-US" sz="1300" kern="1200"/>
            <a:t>For the examinations in which scientific calculators are permitted, you may only use those calculators that appear on NESA’s list of approved scientific calculators. Well before the examination, you should check that your calculator is approved.</a:t>
          </a:r>
        </a:p>
        <a:p>
          <a:pPr marL="114300" lvl="1" indent="-114300" algn="l" defTabSz="577850">
            <a:lnSpc>
              <a:spcPct val="90000"/>
            </a:lnSpc>
            <a:spcBef>
              <a:spcPct val="0"/>
            </a:spcBef>
            <a:spcAft>
              <a:spcPct val="20000"/>
            </a:spcAft>
            <a:buChar char="•"/>
          </a:pPr>
          <a:r>
            <a:rPr lang="en-US" sz="1300" kern="1200"/>
            <a:t>The list of approved scientific calculators, as well as the separate criteria for calculators in the Mathematics examination, can be found on NESA’s website at: </a:t>
          </a:r>
        </a:p>
        <a:p>
          <a:pPr marL="114300" lvl="1" indent="-114300" algn="l" defTabSz="577850">
            <a:lnSpc>
              <a:spcPct val="90000"/>
            </a:lnSpc>
            <a:spcBef>
              <a:spcPct val="0"/>
            </a:spcBef>
            <a:spcAft>
              <a:spcPct val="20000"/>
            </a:spcAft>
            <a:buChar char="•"/>
          </a:pPr>
          <a:r>
            <a:rPr lang="en-US" sz="1300" u="sng" kern="1200">
              <a:hlinkClick xmlns:r="http://schemas.openxmlformats.org/officeDocument/2006/relationships" r:id="rId1"/>
            </a:rPr>
            <a:t>https://educationstandards.nsw.edu.au/wps/portal/nesa/11-12/hsc/rules-and-processes/approved-calculators</a:t>
          </a:r>
          <a:endParaRPr lang="en-US" sz="1300" kern="1200"/>
        </a:p>
        <a:p>
          <a:pPr marL="114300" lvl="1" indent="-114300" algn="l" defTabSz="577850">
            <a:lnSpc>
              <a:spcPct val="90000"/>
            </a:lnSpc>
            <a:spcBef>
              <a:spcPct val="0"/>
            </a:spcBef>
            <a:spcAft>
              <a:spcPct val="20000"/>
            </a:spcAft>
            <a:buChar char="•"/>
          </a:pPr>
          <a:r>
            <a:rPr lang="en-US" sz="1300" kern="1200"/>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a:p>
          <a:pPr marL="114300" lvl="1" indent="-114300" algn="l" defTabSz="577850">
            <a:lnSpc>
              <a:spcPct val="90000"/>
            </a:lnSpc>
            <a:spcBef>
              <a:spcPct val="0"/>
            </a:spcBef>
            <a:spcAft>
              <a:spcPct val="20000"/>
            </a:spcAft>
            <a:buChar char="•"/>
          </a:pPr>
          <a:r>
            <a:rPr lang="en-US" sz="1300" kern="1200"/>
            <a:t>You are not permitted to borrow equipment during examinations.</a:t>
          </a:r>
        </a:p>
        <a:p>
          <a:pPr marL="114300" lvl="1" indent="-114300" algn="l" defTabSz="577850">
            <a:lnSpc>
              <a:spcPct val="90000"/>
            </a:lnSpc>
            <a:spcBef>
              <a:spcPct val="0"/>
            </a:spcBef>
            <a:spcAft>
              <a:spcPct val="20000"/>
            </a:spcAft>
            <a:buChar char="•"/>
          </a:pPr>
          <a:r>
            <a:rPr lang="en-US" sz="1300" kern="1200"/>
            <a:t>Teachers and supervisors will not be responsible for the safekeeping of any unauthorised material and equipment that has been confiscated, including mobile telephones or other electronic devices.</a:t>
          </a:r>
        </a:p>
      </dsp:txBody>
      <dsp:txXfrm>
        <a:off x="0" y="1451207"/>
        <a:ext cx="6797675" cy="40116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8EABB-FB35-46FE-8BAD-1D9788916AF3}">
      <dsp:nvSpPr>
        <dsp:cNvPr id="0" name=""/>
        <dsp:cNvSpPr/>
      </dsp:nvSpPr>
      <dsp:spPr>
        <a:xfrm>
          <a:off x="1201484" y="1530293"/>
          <a:ext cx="1132312" cy="113231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FD5BBF-F308-49CD-9503-4870EC9DFAEB}">
      <dsp:nvSpPr>
        <dsp:cNvPr id="0" name=""/>
        <dsp:cNvSpPr/>
      </dsp:nvSpPr>
      <dsp:spPr>
        <a:xfrm>
          <a:off x="1442797" y="1771605"/>
          <a:ext cx="649687" cy="6496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D46EDE-1D84-4159-8D6E-9C17BE4060D9}">
      <dsp:nvSpPr>
        <dsp:cNvPr id="0" name=""/>
        <dsp:cNvSpPr/>
      </dsp:nvSpPr>
      <dsp:spPr>
        <a:xfrm>
          <a:off x="6245" y="2938653"/>
          <a:ext cx="3522791" cy="1180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AU" sz="1400" kern="1200">
              <a:latin typeface="Montserrat" panose="00000500000000000000" pitchFamily="2" charset="0"/>
            </a:rPr>
            <a:t>You must sit at the desk with the place card or examination paper showing your name and student number. The position of the desk may vary from session to session according to the accommodation and the requirements of the examination.</a:t>
          </a:r>
          <a:endParaRPr lang="en-US" sz="1400" kern="1200">
            <a:latin typeface="Montserrat" panose="00000500000000000000" pitchFamily="2" charset="0"/>
          </a:endParaRPr>
        </a:p>
      </dsp:txBody>
      <dsp:txXfrm>
        <a:off x="6245" y="2938653"/>
        <a:ext cx="3522791" cy="1180965"/>
      </dsp:txXfrm>
    </dsp:sp>
    <dsp:sp modelId="{A4DC6717-C5D9-4487-91D3-DC975B36DF20}">
      <dsp:nvSpPr>
        <dsp:cNvPr id="0" name=""/>
        <dsp:cNvSpPr/>
      </dsp:nvSpPr>
      <dsp:spPr>
        <a:xfrm>
          <a:off x="5264248" y="1479711"/>
          <a:ext cx="1132312" cy="113231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97A0DB-179D-4A4D-8318-AEFE875854E3}">
      <dsp:nvSpPr>
        <dsp:cNvPr id="0" name=""/>
        <dsp:cNvSpPr/>
      </dsp:nvSpPr>
      <dsp:spPr>
        <a:xfrm>
          <a:off x="5514268" y="1442350"/>
          <a:ext cx="649687" cy="6496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4B87E4-2838-44D3-84F5-6DF86D75BEB6}">
      <dsp:nvSpPr>
        <dsp:cNvPr id="0" name=""/>
        <dsp:cNvSpPr/>
      </dsp:nvSpPr>
      <dsp:spPr>
        <a:xfrm>
          <a:off x="3860125" y="2928032"/>
          <a:ext cx="3970463" cy="2497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AU" sz="1200" kern="1200">
              <a:latin typeface="Montserrat" panose="00000500000000000000" pitchFamily="2" charset="0"/>
            </a:rPr>
            <a:t>During reading time, you must not write, use any equipment including highlighters, or annotate your examination paper in any way.  For examinations where dictionaries are permitted, you may consult your dictionary during reading time.</a:t>
          </a:r>
          <a:endParaRPr lang="en-US" sz="1200" kern="1200">
            <a:latin typeface="Montserrat" panose="00000500000000000000" pitchFamily="2" charset="0"/>
          </a:endParaRPr>
        </a:p>
      </dsp:txBody>
      <dsp:txXfrm>
        <a:off x="3860125" y="2928032"/>
        <a:ext cx="3970463" cy="24979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9EC9D-32EF-4733-8FC7-FAE4C1FC1361}">
      <dsp:nvSpPr>
        <dsp:cNvPr id="0" name=""/>
        <dsp:cNvSpPr/>
      </dsp:nvSpPr>
      <dsp:spPr>
        <a:xfrm>
          <a:off x="864716" y="548476"/>
          <a:ext cx="1222948" cy="12229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FA40E6-665F-430E-A53B-44F0943B6983}">
      <dsp:nvSpPr>
        <dsp:cNvPr id="0" name=""/>
        <dsp:cNvSpPr/>
      </dsp:nvSpPr>
      <dsp:spPr>
        <a:xfrm>
          <a:off x="117359" y="2163311"/>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begin writing until instructed to do so by the Examination Coordinator or supervisor;</a:t>
          </a:r>
        </a:p>
      </dsp:txBody>
      <dsp:txXfrm>
        <a:off x="117359" y="2163311"/>
        <a:ext cx="2717663" cy="762695"/>
      </dsp:txXfrm>
    </dsp:sp>
    <dsp:sp modelId="{6544E8E7-69C0-498E-B157-16656A11ED4B}">
      <dsp:nvSpPr>
        <dsp:cNvPr id="0" name=""/>
        <dsp:cNvSpPr/>
      </dsp:nvSpPr>
      <dsp:spPr>
        <a:xfrm>
          <a:off x="5393354" y="591916"/>
          <a:ext cx="1222948" cy="12229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C596F2-289D-42BE-952C-457943FBC4C2}">
      <dsp:nvSpPr>
        <dsp:cNvPr id="0" name=""/>
        <dsp:cNvSpPr/>
      </dsp:nvSpPr>
      <dsp:spPr>
        <a:xfrm>
          <a:off x="3427972" y="2163982"/>
          <a:ext cx="4245071"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leave the examination room (except in an emergency) until one hour after the start of the examination. If you have to leave and want to return and resume the examination, you must be supervised while you are absent from the examination room;</a:t>
          </a:r>
        </a:p>
      </dsp:txBody>
      <dsp:txXfrm>
        <a:off x="3427972" y="2163982"/>
        <a:ext cx="4245071" cy="762695"/>
      </dsp:txXfrm>
    </dsp:sp>
    <dsp:sp modelId="{C92B9AF3-29F6-44A8-878D-3088C2448DDE}">
      <dsp:nvSpPr>
        <dsp:cNvPr id="0" name=""/>
        <dsp:cNvSpPr/>
      </dsp:nvSpPr>
      <dsp:spPr>
        <a:xfrm>
          <a:off x="265138" y="3970753"/>
          <a:ext cx="1222948" cy="12229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EEEBD6-11DE-4A55-92F9-CC5C300C96B4}">
      <dsp:nvSpPr>
        <dsp:cNvPr id="0" name=""/>
        <dsp:cNvSpPr/>
      </dsp:nvSpPr>
      <dsp:spPr>
        <a:xfrm>
          <a:off x="0" y="5173029"/>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Disturb the examination, you must remain seated and quiet;</a:t>
          </a:r>
        </a:p>
      </dsp:txBody>
      <dsp:txXfrm>
        <a:off x="0" y="5173029"/>
        <a:ext cx="2717663" cy="762695"/>
      </dsp:txXfrm>
    </dsp:sp>
    <dsp:sp modelId="{5CF00D6B-67A1-4AAF-BDF6-5239B386A594}">
      <dsp:nvSpPr>
        <dsp:cNvPr id="0" name=""/>
        <dsp:cNvSpPr/>
      </dsp:nvSpPr>
      <dsp:spPr>
        <a:xfrm>
          <a:off x="5398539" y="3887690"/>
          <a:ext cx="1222948" cy="12229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692C8C-951A-48C9-8F6B-3BA6E918B7DF}">
      <dsp:nvSpPr>
        <dsp:cNvPr id="0" name=""/>
        <dsp:cNvSpPr/>
      </dsp:nvSpPr>
      <dsp:spPr>
        <a:xfrm>
          <a:off x="4421988" y="5165570"/>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remove an examination paper from the examination room.</a:t>
          </a:r>
        </a:p>
      </dsp:txBody>
      <dsp:txXfrm>
        <a:off x="4421988" y="5165570"/>
        <a:ext cx="2717663" cy="7626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4F779-3DB4-4C07-8401-67E6804D8CB3}">
      <dsp:nvSpPr>
        <dsp:cNvPr id="0" name=""/>
        <dsp:cNvSpPr/>
      </dsp:nvSpPr>
      <dsp:spPr>
        <a:xfrm>
          <a:off x="0" y="689"/>
          <a:ext cx="6797675" cy="161386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02A456-3036-40EA-8F46-04D643020D79}">
      <dsp:nvSpPr>
        <dsp:cNvPr id="0" name=""/>
        <dsp:cNvSpPr/>
      </dsp:nvSpPr>
      <dsp:spPr>
        <a:xfrm>
          <a:off x="488194" y="363809"/>
          <a:ext cx="887626" cy="887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80FACC-ADC4-4167-BD6F-96E9C5D2A89B}">
      <dsp:nvSpPr>
        <dsp:cNvPr id="0" name=""/>
        <dsp:cNvSpPr/>
      </dsp:nvSpPr>
      <dsp:spPr>
        <a:xfrm>
          <a:off x="1864015" y="689"/>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believe that your performance in the examination was diminished because of circumstances beyond your control, you can lodge an illness/misadventure appeal.</a:t>
          </a:r>
          <a:endParaRPr lang="en-US" sz="1500" kern="1200"/>
        </a:p>
      </dsp:txBody>
      <dsp:txXfrm>
        <a:off x="1864015" y="689"/>
        <a:ext cx="4933659" cy="1613866"/>
      </dsp:txXfrm>
    </dsp:sp>
    <dsp:sp modelId="{D8A59503-2C73-4D81-ABA9-9565C8FB033C}">
      <dsp:nvSpPr>
        <dsp:cNvPr id="0" name=""/>
        <dsp:cNvSpPr/>
      </dsp:nvSpPr>
      <dsp:spPr>
        <a:xfrm>
          <a:off x="0" y="2018022"/>
          <a:ext cx="6797675" cy="16138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6FD3E1-9FF8-4DF5-8E63-6A127EBF47BB}">
      <dsp:nvSpPr>
        <dsp:cNvPr id="0" name=""/>
        <dsp:cNvSpPr/>
      </dsp:nvSpPr>
      <dsp:spPr>
        <a:xfrm>
          <a:off x="488194" y="2381142"/>
          <a:ext cx="887626" cy="887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51F92C-3A57-4B09-9591-0AF05A364EF7}">
      <dsp:nvSpPr>
        <dsp:cNvPr id="0" name=""/>
        <dsp:cNvSpPr/>
      </dsp:nvSpPr>
      <dsp:spPr>
        <a:xfrm>
          <a:off x="1864015" y="2018022"/>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were prevented from attending an examination, or you consider that your performance was affected by illness or misadventure immediately before or during the examination, it is your right and responsibility to lodge an appeal.</a:t>
          </a:r>
          <a:endParaRPr lang="en-US" sz="1500" kern="1200"/>
        </a:p>
      </dsp:txBody>
      <dsp:txXfrm>
        <a:off x="1864015" y="2018022"/>
        <a:ext cx="4933659" cy="1613866"/>
      </dsp:txXfrm>
    </dsp:sp>
    <dsp:sp modelId="{F6B38BD0-2F2D-4336-B902-16A32C94C88D}">
      <dsp:nvSpPr>
        <dsp:cNvPr id="0" name=""/>
        <dsp:cNvSpPr/>
      </dsp:nvSpPr>
      <dsp:spPr>
        <a:xfrm>
          <a:off x="0" y="4035355"/>
          <a:ext cx="6797675" cy="161386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5A67D4-D0F2-4C1A-8DD0-94327E8054FB}">
      <dsp:nvSpPr>
        <dsp:cNvPr id="0" name=""/>
        <dsp:cNvSpPr/>
      </dsp:nvSpPr>
      <dsp:spPr>
        <a:xfrm>
          <a:off x="488194" y="4398475"/>
          <a:ext cx="887626" cy="887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2B2BC1-9E27-4889-B046-6236F5AD9DAB}">
      <dsp:nvSpPr>
        <dsp:cNvPr id="0" name=""/>
        <dsp:cNvSpPr/>
      </dsp:nvSpPr>
      <dsp:spPr>
        <a:xfrm>
          <a:off x="1864015" y="4035355"/>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sz="1500" kern="1200"/>
        </a:p>
      </dsp:txBody>
      <dsp:txXfrm>
        <a:off x="1864015" y="4035355"/>
        <a:ext cx="4933659" cy="16138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3CA9E-FC18-40C5-807D-3DBE8AD0F29D}">
      <dsp:nvSpPr>
        <dsp:cNvPr id="0" name=""/>
        <dsp:cNvSpPr/>
      </dsp:nvSpPr>
      <dsp:spPr>
        <a:xfrm>
          <a:off x="0" y="204156"/>
          <a:ext cx="6797675" cy="52416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AU" sz="3200" kern="1200"/>
            <a:t>You must lodge any illness/misadventure appeals for Year 7 written examinations with your Head Teacher shortly after the examination in question. Appeals must be lodged within one week of the date of the examination, performance or submission. Late appeals will be considered only in exceptional circumstances. </a:t>
          </a:r>
          <a:endParaRPr lang="en-US" sz="3200" kern="1200"/>
        </a:p>
      </dsp:txBody>
      <dsp:txXfrm>
        <a:off x="255874" y="460030"/>
        <a:ext cx="6285927" cy="47298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21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423741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61034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26227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02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DB75D3-E120-4B2D-9122-87FC523EC984}" type="datetimeFigureOut">
              <a:rPr lang="en-AU" smtClean="0"/>
              <a:t>15/02/2023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28821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DB75D3-E120-4B2D-9122-87FC523EC984}" type="datetimeFigureOut">
              <a:rPr lang="en-AU" smtClean="0"/>
              <a:t>15/02/2023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36487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DB75D3-E120-4B2D-9122-87FC523EC984}" type="datetimeFigureOut">
              <a:rPr lang="en-AU" smtClean="0"/>
              <a:t>15/02/2023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68027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DB75D3-E120-4B2D-9122-87FC523EC984}" type="datetimeFigureOut">
              <a:rPr lang="en-AU" smtClean="0"/>
              <a:t>15/02/2023</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90255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DB75D3-E120-4B2D-9122-87FC523EC984}" type="datetimeFigureOut">
              <a:rPr lang="en-AU" smtClean="0"/>
              <a:t>15/02/2023</a:t>
            </a:fld>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E5EEC65-3EAC-40CC-A28B-CD5B6A43ADDB}" type="slidenum">
              <a:rPr lang="en-AU" smtClean="0"/>
              <a:t>‹#›</a:t>
            </a:fld>
            <a:endParaRPr lang="en-AU"/>
          </a:p>
        </p:txBody>
      </p:sp>
    </p:spTree>
    <p:extLst>
      <p:ext uri="{BB962C8B-B14F-4D97-AF65-F5344CB8AC3E}">
        <p14:creationId xmlns:p14="http://schemas.microsoft.com/office/powerpoint/2010/main" val="22204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DB75D3-E120-4B2D-9122-87FC523EC984}" type="datetimeFigureOut">
              <a:rPr lang="en-AU" smtClean="0"/>
              <a:t>15/02/2023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12893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DB75D3-E120-4B2D-9122-87FC523EC984}" type="datetimeFigureOut">
              <a:rPr lang="en-AU" smtClean="0"/>
              <a:t>15/02/2023</a:t>
            </a:fld>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E5EEC65-3EAC-40CC-A28B-CD5B6A43ADDB}"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660592"/>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3D6534D-2CB5-4C2F-82B9-1470A52F9245}"/>
              </a:ext>
            </a:extLst>
          </p:cNvPr>
          <p:cNvSpPr>
            <a:spLocks noGrp="1"/>
          </p:cNvSpPr>
          <p:nvPr>
            <p:ph type="subTitle" idx="1"/>
          </p:nvPr>
        </p:nvSpPr>
        <p:spPr>
          <a:xfrm>
            <a:off x="2788703" y="4514086"/>
            <a:ext cx="6373223" cy="1463040"/>
          </a:xfrm>
        </p:spPr>
        <p:txBody>
          <a:bodyPr>
            <a:normAutofit/>
          </a:bodyPr>
          <a:lstStyle/>
          <a:p>
            <a:pPr algn="ctr"/>
            <a:r>
              <a:rPr lang="en-AU" sz="4400" b="1" dirty="0">
                <a:solidFill>
                  <a:schemeClr val="tx1"/>
                </a:solidFill>
              </a:rPr>
              <a:t> Year 7 Assessment Policy 2023</a:t>
            </a:r>
          </a:p>
          <a:p>
            <a:pPr algn="r"/>
            <a:endParaRPr lang="en-AU" sz="2400" b="1" dirty="0"/>
          </a:p>
        </p:txBody>
      </p:sp>
      <p:pic>
        <p:nvPicPr>
          <p:cNvPr id="4" name="Picture 2" descr="Colyton High School">
            <a:extLst>
              <a:ext uri="{FF2B5EF4-FFF2-40B4-BE49-F238E27FC236}">
                <a16:creationId xmlns:a16="http://schemas.microsoft.com/office/drawing/2014/main" id="{F3E33BD8-8709-4162-B931-E54B291275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5752" y="606659"/>
            <a:ext cx="7659123" cy="3190426"/>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86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F41A726-9E71-4E6C-A777-98BB69F0C55E}"/>
              </a:ext>
            </a:extLst>
          </p:cNvPr>
          <p:cNvSpPr>
            <a:spLocks noGrp="1"/>
          </p:cNvSpPr>
          <p:nvPr>
            <p:ph type="title"/>
          </p:nvPr>
        </p:nvSpPr>
        <p:spPr>
          <a:xfrm>
            <a:off x="492370" y="605896"/>
            <a:ext cx="3084844" cy="5646208"/>
          </a:xfrm>
        </p:spPr>
        <p:txBody>
          <a:bodyPr anchor="ctr">
            <a:normAutofit/>
          </a:bodyPr>
          <a:lstStyle/>
          <a:p>
            <a:r>
              <a:rPr lang="en-AU" sz="3600">
                <a:solidFill>
                  <a:srgbClr val="FFFFFF"/>
                </a:solidFill>
              </a:rPr>
              <a:t>Page 7</a:t>
            </a:r>
            <a:br>
              <a:rPr lang="en-AU" sz="3600">
                <a:solidFill>
                  <a:srgbClr val="FFFFFF"/>
                </a:solidFill>
              </a:rPr>
            </a:br>
            <a:br>
              <a:rPr lang="en-AU" sz="3600">
                <a:solidFill>
                  <a:srgbClr val="FFFFFF"/>
                </a:solidFill>
              </a:rPr>
            </a:br>
            <a:r>
              <a:rPr lang="en-AU" sz="3600">
                <a:solidFill>
                  <a:srgbClr val="FFFFFF"/>
                </a:solidFill>
              </a:rPr>
              <a:t>Illness / Misadventure Appeals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5C483EA-8C4D-4044-80D7-D30F623B693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700">
                <a:effectLst/>
                <a:latin typeface="Montserrat"/>
                <a:ea typeface="Calibri" panose="020F0502020204030204" pitchFamily="34" charset="0"/>
                <a:cs typeface="Times New Roman" panose="02020603050405020304" pitchFamily="18" charset="0"/>
              </a:rPr>
              <a:t>Students are advised to complete all assessment tasks to the best of their ability and to advise the school immediately if circumstances will prevent them from doing so. Students who believe that special circumstances adversely affected their performance may submit an Illness / Misadventure Appeal Form (These forms are available from the Deputy Principals).</a:t>
            </a:r>
          </a:p>
          <a:p>
            <a:pPr>
              <a:spcAft>
                <a:spcPts val="800"/>
              </a:spcAft>
            </a:pPr>
            <a:r>
              <a:rPr lang="en-AU" sz="1700">
                <a:effectLst/>
                <a:latin typeface="Montserrat"/>
                <a:ea typeface="Calibri" panose="020F0502020204030204" pitchFamily="34" charset="0"/>
                <a:cs typeface="Times New Roman" panose="02020603050405020304" pitchFamily="18" charset="0"/>
              </a:rPr>
              <a:t>It is the student’s responsibility to:</a:t>
            </a:r>
          </a:p>
          <a:p>
            <a:pPr marL="342900" lvl="0" indent="-342900">
              <a:buFont typeface="Symbol" panose="05050102010706020507" pitchFamily="18" charset="2"/>
              <a:buChar char=""/>
            </a:pPr>
            <a:r>
              <a:rPr lang="en-US" sz="1700" spc="-30">
                <a:effectLst/>
                <a:latin typeface="Montserrat"/>
                <a:ea typeface="Times New Roman" panose="02020603050405020304" pitchFamily="18" charset="0"/>
                <a:cs typeface="Times New Roman" panose="02020603050405020304" pitchFamily="18" charset="0"/>
              </a:rPr>
              <a:t>submit the misadventure form to your relevant DP or the school office immediately upon return to school; and</a:t>
            </a:r>
            <a:endParaRPr lang="en-AU" sz="1700">
              <a:effectLst/>
              <a:latin typeface="Montserra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700" spc="-30">
                <a:effectLst/>
                <a:latin typeface="Montserrat"/>
                <a:ea typeface="Times New Roman" panose="02020603050405020304" pitchFamily="18" charset="0"/>
                <a:cs typeface="Times New Roman" panose="02020603050405020304" pitchFamily="18" charset="0"/>
              </a:rPr>
              <a:t>provide independent evidence of the facts, detailing why the circumstances prevented them from attempting the task. Details can be supplied on a confidential basis where necessary. Students who appeal on the grounds of illness must provide a medical certificate certifying the illness at the time in question. Certificates obtained after the event will not be accepted.</a:t>
            </a:r>
            <a:endParaRPr lang="en-AU" sz="1700">
              <a:effectLst/>
              <a:latin typeface="Montserrat"/>
              <a:ea typeface="Calibri" panose="020F0502020204030204" pitchFamily="34" charset="0"/>
              <a:cs typeface="Times New Roman" panose="02020603050405020304" pitchFamily="18" charset="0"/>
            </a:endParaRPr>
          </a:p>
          <a:p>
            <a:pPr>
              <a:spcAft>
                <a:spcPts val="800"/>
              </a:spcAft>
            </a:pPr>
            <a:r>
              <a:rPr lang="en-AU" sz="1700">
                <a:solidFill>
                  <a:srgbClr val="C00000"/>
                </a:solidFill>
                <a:effectLst/>
                <a:latin typeface="Montserrat"/>
                <a:ea typeface="Calibri" panose="020F0502020204030204" pitchFamily="34" charset="0"/>
                <a:cs typeface="Times New Roman" panose="02020603050405020304" pitchFamily="18" charset="0"/>
              </a:rPr>
              <a:t>If you are absent due to illness or misadventure on the day a task is due to be handed in, you should immediately contact your teacher and make all reasonable efforts to have the work delivered as negotiated by your teacher.</a:t>
            </a:r>
          </a:p>
          <a:p>
            <a:endParaRPr lang="en-AU" sz="1700"/>
          </a:p>
        </p:txBody>
      </p:sp>
    </p:spTree>
    <p:extLst>
      <p:ext uri="{BB962C8B-B14F-4D97-AF65-F5344CB8AC3E}">
        <p14:creationId xmlns:p14="http://schemas.microsoft.com/office/powerpoint/2010/main" val="88486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9793417-F1A5-4A8D-9DE7-3227608DE06D}"/>
              </a:ext>
            </a:extLst>
          </p:cNvPr>
          <p:cNvSpPr>
            <a:spLocks noGrp="1"/>
          </p:cNvSpPr>
          <p:nvPr>
            <p:ph type="title"/>
          </p:nvPr>
        </p:nvSpPr>
        <p:spPr>
          <a:xfrm>
            <a:off x="492370" y="605896"/>
            <a:ext cx="3084844" cy="5646208"/>
          </a:xfrm>
        </p:spPr>
        <p:txBody>
          <a:bodyPr anchor="ctr">
            <a:normAutofit/>
          </a:bodyPr>
          <a:lstStyle/>
          <a:p>
            <a:r>
              <a:rPr lang="en-AU" sz="3600">
                <a:solidFill>
                  <a:srgbClr val="FFFFFF"/>
                </a:solidFill>
              </a:rPr>
              <a:t>Page 8</a:t>
            </a:r>
            <a:br>
              <a:rPr lang="en-AU" sz="3600">
                <a:solidFill>
                  <a:srgbClr val="FFFFFF"/>
                </a:solidFill>
              </a:rPr>
            </a:br>
            <a:br>
              <a:rPr lang="en-AU" sz="3600">
                <a:solidFill>
                  <a:srgbClr val="FFFFFF"/>
                </a:solidFill>
              </a:rPr>
            </a:br>
            <a:r>
              <a:rPr lang="en-AU" sz="3600">
                <a:solidFill>
                  <a:srgbClr val="FFFFFF"/>
                </a:solidFill>
              </a:rPr>
              <a:t>Malpractice in Examinations and Assessment Tasks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90DFF75-9607-4E41-B63F-3E7F58D56C52}"/>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Academic dishonesty by students in any form is unacceptable. All work that is submitted for assessment purposes must be the independent work of the student concerned (or, where group work is permitted, of the students concerned).</a:t>
            </a: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Cheating in any task will result in an award of zero marks. Parents will be notified.</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Plagiarism is a serious offence. Students who submit the work of others without recognition may be given a mark of zero. The term "work of others" applies to all forms of information sources, whether it is copied, for example, from another student, a textbook, or from the internet.</a:t>
            </a:r>
            <a:endParaRPr lang="en-AU" spc="-30">
              <a:effectLst/>
              <a:latin typeface="Montserrat"/>
              <a:ea typeface="Times New Roman" panose="02020603050405020304" pitchFamily="18" charset="0"/>
              <a:cs typeface="Times New Roman" panose="02020603050405020304" pitchFamily="18" charset="0"/>
            </a:endParaRPr>
          </a:p>
          <a:p>
            <a:endParaRPr lang="en-AU"/>
          </a:p>
        </p:txBody>
      </p:sp>
    </p:spTree>
    <p:extLst>
      <p:ext uri="{BB962C8B-B14F-4D97-AF65-F5344CB8AC3E}">
        <p14:creationId xmlns:p14="http://schemas.microsoft.com/office/powerpoint/2010/main" val="532430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67DCF3-299D-4257-8CB8-84FA9B73C4E6}"/>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Page 9</a:t>
            </a:r>
            <a:br>
              <a:rPr lang="en-AU" sz="3600">
                <a:solidFill>
                  <a:srgbClr val="FFFFFF"/>
                </a:solidFill>
              </a:rPr>
            </a:br>
            <a:br>
              <a:rPr lang="en-AU" sz="3600">
                <a:solidFill>
                  <a:srgbClr val="FFFFFF"/>
                </a:solidFill>
              </a:rPr>
            </a:br>
            <a:r>
              <a:rPr lang="en-AU" sz="3600">
                <a:solidFill>
                  <a:srgbClr val="FFFFFF"/>
                </a:solidFill>
              </a:rPr>
              <a:t>Plagiarism</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0580AF71-7650-4C87-9B7D-2FC171AC563B}"/>
              </a:ext>
            </a:extLst>
          </p:cNvPr>
          <p:cNvGraphicFramePr>
            <a:graphicFrameLocks noGrp="1"/>
          </p:cNvGraphicFramePr>
          <p:nvPr>
            <p:ph idx="1"/>
            <p:extLst>
              <p:ext uri="{D42A27DB-BD31-4B8C-83A1-F6EECF244321}">
                <p14:modId xmlns:p14="http://schemas.microsoft.com/office/powerpoint/2010/main" val="4066513807"/>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496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FF58A13-A9E4-43BA-B710-7A1A9A5AB59D}"/>
              </a:ext>
            </a:extLst>
          </p:cNvPr>
          <p:cNvSpPr>
            <a:spLocks noGrp="1"/>
          </p:cNvSpPr>
          <p:nvPr>
            <p:ph type="title"/>
          </p:nvPr>
        </p:nvSpPr>
        <p:spPr>
          <a:xfrm>
            <a:off x="492370" y="516835"/>
            <a:ext cx="3084844" cy="5772840"/>
          </a:xfrm>
        </p:spPr>
        <p:txBody>
          <a:bodyPr vert="horz" lIns="91440" tIns="45720" rIns="91440" bIns="45720" rtlCol="0" anchor="ctr">
            <a:normAutofit/>
          </a:bodyPr>
          <a:lstStyle/>
          <a:p>
            <a:r>
              <a:rPr lang="en-US" sz="3600">
                <a:solidFill>
                  <a:srgbClr val="FFFFFF"/>
                </a:solidFill>
              </a:rPr>
              <a:t>Unsatisfactory Completion of Task Notice</a:t>
            </a:r>
          </a:p>
        </p:txBody>
      </p:sp>
      <p:sp>
        <p:nvSpPr>
          <p:cNvPr id="42" name="Rectangle 4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5D9D53C0-80C4-4553-A441-F094D3A14B2D}"/>
              </a:ext>
            </a:extLst>
          </p:cNvPr>
          <p:cNvPicPr/>
          <p:nvPr/>
        </p:nvPicPr>
        <p:blipFill>
          <a:blip r:embed="rId2">
            <a:extLst>
              <a:ext uri="{28A0092B-C50C-407E-A947-70E740481C1C}">
                <a14:useLocalDpi xmlns:a14="http://schemas.microsoft.com/office/drawing/2010/main" val="0"/>
              </a:ext>
            </a:extLst>
          </a:blip>
          <a:stretch>
            <a:fillRect/>
          </a:stretch>
        </p:blipFill>
        <p:spPr>
          <a:xfrm>
            <a:off x="5840726" y="276860"/>
            <a:ext cx="4306066" cy="6306820"/>
          </a:xfrm>
          <a:prstGeom prst="rect">
            <a:avLst/>
          </a:prstGeom>
        </p:spPr>
      </p:pic>
    </p:spTree>
    <p:extLst>
      <p:ext uri="{BB962C8B-B14F-4D97-AF65-F5344CB8AC3E}">
        <p14:creationId xmlns:p14="http://schemas.microsoft.com/office/powerpoint/2010/main" val="1628401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6C29F52-7EF6-40AB-8CF6-23DC489C24BB}"/>
              </a:ext>
            </a:extLst>
          </p:cNvPr>
          <p:cNvSpPr>
            <a:spLocks noGrp="1"/>
          </p:cNvSpPr>
          <p:nvPr>
            <p:ph type="title"/>
          </p:nvPr>
        </p:nvSpPr>
        <p:spPr>
          <a:xfrm>
            <a:off x="492370" y="605896"/>
            <a:ext cx="3084844" cy="5646208"/>
          </a:xfrm>
        </p:spPr>
        <p:txBody>
          <a:bodyPr anchor="ctr">
            <a:normAutofit/>
          </a:bodyPr>
          <a:lstStyle/>
          <a:p>
            <a:r>
              <a:rPr lang="en-AU" sz="3600">
                <a:solidFill>
                  <a:srgbClr val="FFFFFF"/>
                </a:solidFill>
              </a:rPr>
              <a:t>Page 10</a:t>
            </a:r>
            <a:br>
              <a:rPr lang="en-AU" sz="3600">
                <a:solidFill>
                  <a:srgbClr val="FFFFFF"/>
                </a:solidFill>
              </a:rPr>
            </a:br>
            <a:br>
              <a:rPr lang="en-AU" sz="3600">
                <a:solidFill>
                  <a:srgbClr val="FFFFFF"/>
                </a:solidFill>
              </a:rPr>
            </a:br>
            <a:r>
              <a:rPr lang="en-AU" sz="3600">
                <a:solidFill>
                  <a:srgbClr val="FFFFFF"/>
                </a:solidFill>
              </a:rPr>
              <a:t>Special Examination Provisions for students with Special Needs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C26372F-8880-438E-8776-4CA803BFE3E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600">
                <a:latin typeface="Montserrat"/>
                <a:ea typeface="Calibri" panose="020F0502020204030204" pitchFamily="34" charset="0"/>
                <a:cs typeface="Times New Roman" panose="02020603050405020304" pitchFamily="18" charset="0"/>
              </a:rPr>
              <a:t>Disability provisions in Year 7 are practical arrangements designed to help students who couldn't otherwise make a fair attempt to show what they know in an exam room. Special examination provisions may be approved if you have an approved special need that would, in a normal examination situation, prevent you from:</a:t>
            </a:r>
            <a:endParaRPr lang="en-AU" sz="1600">
              <a:effectLst/>
              <a:latin typeface="Montserra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reading the examination questions and/or</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communicating responses, in the standard amount of time</a:t>
            </a:r>
            <a:endParaRPr lang="en-AU" sz="1600">
              <a:effectLst/>
              <a:latin typeface="Montserrat"/>
              <a:ea typeface="Calibri" panose="020F0502020204030204" pitchFamily="34" charset="0"/>
              <a:cs typeface="Times New Roman" panose="02020603050405020304" pitchFamily="18" charset="0"/>
            </a:endParaRPr>
          </a:p>
          <a:p>
            <a:pPr>
              <a:spcAft>
                <a:spcPts val="800"/>
              </a:spcAft>
            </a:pPr>
            <a:r>
              <a:rPr lang="en-AU" sz="1600">
                <a:effectLst/>
                <a:latin typeface="Montserrat"/>
                <a:ea typeface="Calibri" panose="020F0502020204030204" pitchFamily="34" charset="0"/>
                <a:cs typeface="Times New Roman" panose="02020603050405020304" pitchFamily="18" charset="0"/>
              </a:rPr>
              <a:t>Students may be eligible for adjusted exam conditions or modified equipment </a:t>
            </a:r>
            <a:r>
              <a:rPr lang="en-AU" sz="1600" err="1">
                <a:effectLst/>
                <a:latin typeface="Montserrat"/>
                <a:ea typeface="Calibri" panose="020F0502020204030204" pitchFamily="34" charset="0"/>
                <a:cs typeface="Times New Roman" panose="02020603050405020304" pitchFamily="18" charset="0"/>
              </a:rPr>
              <a:t>eg</a:t>
            </a:r>
            <a:r>
              <a:rPr lang="en-AU" sz="1600">
                <a:effectLst/>
                <a:latin typeface="Montserrat"/>
                <a:ea typeface="Calibri" panose="020F0502020204030204" pitchFamily="34" charset="0"/>
                <a:cs typeface="Times New Roman" panose="02020603050405020304" pitchFamily="18" charset="0"/>
              </a:rPr>
              <a:t> extra time, separate space, modified seating or desk, computer. </a:t>
            </a:r>
          </a:p>
          <a:p>
            <a:pPr>
              <a:spcAft>
                <a:spcPts val="800"/>
              </a:spcAft>
            </a:pPr>
            <a:r>
              <a:rPr lang="en-AU" sz="1600">
                <a:effectLst/>
                <a:latin typeface="Montserrat"/>
                <a:ea typeface="Calibri" panose="020F0502020204030204" pitchFamily="34" charset="0"/>
                <a:cs typeface="Times New Roman" panose="02020603050405020304" pitchFamily="18" charset="0"/>
              </a:rPr>
              <a:t>Additionally, emergency provisions can be arranged if you have an accident / illness or misadventure just before the examination. You should immediately notify your Deputy Principal or Head Teacher Learning Support, in such a case.</a:t>
            </a:r>
          </a:p>
          <a:p>
            <a:pPr>
              <a:spcAft>
                <a:spcPts val="800"/>
              </a:spcAft>
            </a:pPr>
            <a:r>
              <a:rPr lang="en-AU" sz="1600">
                <a:solidFill>
                  <a:srgbClr val="C00000"/>
                </a:solidFill>
                <a:effectLst/>
                <a:latin typeface="Montserrat"/>
                <a:ea typeface="Calibri" panose="020F0502020204030204" pitchFamily="34" charset="0"/>
                <a:cs typeface="Times New Roman" panose="02020603050405020304" pitchFamily="18" charset="0"/>
              </a:rPr>
              <a:t>Please discuss your special needs with the Deputy Principal or Head Teacher Learning Support as early as possible to allow for time to discuss your request and follow an approval process, which will allow sufficient time for the school to implement plans for successful applicants.</a:t>
            </a:r>
          </a:p>
          <a:p>
            <a:pPr>
              <a:spcAft>
                <a:spcPts val="800"/>
              </a:spcAft>
            </a:pPr>
            <a:endParaRPr lang="en-AU" sz="1600">
              <a:effectLst/>
              <a:latin typeface="Montserrat"/>
              <a:ea typeface="Calibri" panose="020F0502020204030204" pitchFamily="34" charset="0"/>
              <a:cs typeface="Times New Roman" panose="02020603050405020304" pitchFamily="18" charset="0"/>
            </a:endParaRPr>
          </a:p>
          <a:p>
            <a:endParaRPr lang="en-AU" sz="1600"/>
          </a:p>
        </p:txBody>
      </p:sp>
    </p:spTree>
    <p:extLst>
      <p:ext uri="{BB962C8B-B14F-4D97-AF65-F5344CB8AC3E}">
        <p14:creationId xmlns:p14="http://schemas.microsoft.com/office/powerpoint/2010/main" val="1241363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CD34BCF-EDA6-44D6-8713-D77B54F387EB}"/>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Page 11</a:t>
            </a:r>
            <a:br>
              <a:rPr lang="en-AU" sz="3600">
                <a:solidFill>
                  <a:srgbClr val="FFFFFF"/>
                </a:solidFill>
              </a:rPr>
            </a:br>
            <a:br>
              <a:rPr lang="en-AU" sz="3600">
                <a:solidFill>
                  <a:srgbClr val="FFFFFF"/>
                </a:solidFill>
              </a:rPr>
            </a:br>
            <a:r>
              <a:rPr lang="en-AU" sz="3600">
                <a:solidFill>
                  <a:srgbClr val="FFFFFF"/>
                </a:solidFill>
              </a:rPr>
              <a:t>Examination Attendance Rules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E5B0D03D-FEEF-46B4-B681-05A33F550452}"/>
              </a:ext>
            </a:extLst>
          </p:cNvPr>
          <p:cNvGraphicFramePr>
            <a:graphicFrameLocks noGrp="1"/>
          </p:cNvGraphicFramePr>
          <p:nvPr>
            <p:ph idx="1"/>
            <p:extLst>
              <p:ext uri="{D42A27DB-BD31-4B8C-83A1-F6EECF244321}">
                <p14:modId xmlns:p14="http://schemas.microsoft.com/office/powerpoint/2010/main" val="219358417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2747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CA3E07A-D379-4ECF-911C-7136BCA03206}"/>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Page 11</a:t>
            </a:r>
            <a:br>
              <a:rPr lang="en-AU" sz="3600">
                <a:solidFill>
                  <a:srgbClr val="FFFFFF"/>
                </a:solidFill>
              </a:rPr>
            </a:br>
            <a:br>
              <a:rPr lang="en-AU" sz="3600">
                <a:solidFill>
                  <a:srgbClr val="FFFFFF"/>
                </a:solidFill>
              </a:rPr>
            </a:br>
            <a:r>
              <a:rPr lang="en-AU" sz="3600">
                <a:solidFill>
                  <a:srgbClr val="FFFFFF"/>
                </a:solidFill>
              </a:rPr>
              <a:t>Equipment for Examinations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A3A44DD6-18EA-4E55-B361-8F3FCD9AF054}"/>
              </a:ext>
            </a:extLst>
          </p:cNvPr>
          <p:cNvGraphicFramePr>
            <a:graphicFrameLocks noGrp="1"/>
          </p:cNvGraphicFramePr>
          <p:nvPr>
            <p:ph idx="1"/>
            <p:extLst>
              <p:ext uri="{D42A27DB-BD31-4B8C-83A1-F6EECF244321}">
                <p14:modId xmlns:p14="http://schemas.microsoft.com/office/powerpoint/2010/main" val="120990097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7114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6">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5" name="Rectangle 28">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7272E59-D950-4833-ABA4-690465B6D531}"/>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Page 12</a:t>
            </a:r>
            <a:br>
              <a:rPr lang="en-AU" sz="3600">
                <a:solidFill>
                  <a:srgbClr val="FFFFFF"/>
                </a:solidFill>
              </a:rPr>
            </a:br>
            <a:br>
              <a:rPr lang="en-AU" sz="3600">
                <a:solidFill>
                  <a:srgbClr val="FFFFFF"/>
                </a:solidFill>
              </a:rPr>
            </a:br>
            <a:r>
              <a:rPr lang="en-AU" sz="3600">
                <a:solidFill>
                  <a:srgbClr val="FFFFFF"/>
                </a:solidFill>
              </a:rPr>
              <a:t>Examination Room Procedures</a:t>
            </a:r>
          </a:p>
        </p:txBody>
      </p:sp>
      <p:sp>
        <p:nvSpPr>
          <p:cNvPr id="26" name="Rectangle 30">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3DD5246-8280-4A9B-9A47-64F166E7655B}"/>
              </a:ext>
            </a:extLst>
          </p:cNvPr>
          <p:cNvGraphicFramePr>
            <a:graphicFrameLocks noGrp="1"/>
          </p:cNvGraphicFramePr>
          <p:nvPr>
            <p:ph idx="1"/>
            <p:extLst>
              <p:ext uri="{D42A27DB-BD31-4B8C-83A1-F6EECF244321}">
                <p14:modId xmlns:p14="http://schemas.microsoft.com/office/powerpoint/2010/main" val="3896229435"/>
              </p:ext>
            </p:extLst>
          </p:nvPr>
        </p:nvGraphicFramePr>
        <p:xfrm>
          <a:off x="4239490" y="639763"/>
          <a:ext cx="7830589"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038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760DF05-9023-46EE-80AA-0731364C1F42}"/>
              </a:ext>
            </a:extLst>
          </p:cNvPr>
          <p:cNvSpPr>
            <a:spLocks noGrp="1"/>
          </p:cNvSpPr>
          <p:nvPr>
            <p:ph type="title"/>
          </p:nvPr>
        </p:nvSpPr>
        <p:spPr>
          <a:xfrm>
            <a:off x="492370" y="605896"/>
            <a:ext cx="3084844" cy="5646208"/>
          </a:xfrm>
        </p:spPr>
        <p:txBody>
          <a:bodyPr anchor="ctr">
            <a:normAutofit/>
          </a:bodyPr>
          <a:lstStyle/>
          <a:p>
            <a:r>
              <a:rPr lang="en-AU" sz="3600">
                <a:solidFill>
                  <a:srgbClr val="FFFFFF"/>
                </a:solidFill>
              </a:rPr>
              <a:t>Page 12</a:t>
            </a:r>
            <a:br>
              <a:rPr lang="en-AU" sz="3600">
                <a:solidFill>
                  <a:srgbClr val="FFFFFF"/>
                </a:solidFill>
              </a:rPr>
            </a:br>
            <a:br>
              <a:rPr lang="en-AU" sz="3600">
                <a:solidFill>
                  <a:srgbClr val="FFFFFF"/>
                </a:solidFill>
              </a:rPr>
            </a:br>
            <a:r>
              <a:rPr lang="en-AU" sz="3600">
                <a:solidFill>
                  <a:srgbClr val="FFFFFF"/>
                </a:solidFill>
              </a:rPr>
              <a:t>During Written Examinations :</a:t>
            </a:r>
            <a:br>
              <a:rPr lang="en-AU" sz="3600">
                <a:solidFill>
                  <a:srgbClr val="FFFFFF"/>
                </a:solidFill>
              </a:rPr>
            </a:br>
            <a:br>
              <a:rPr lang="en-AU" sz="3600">
                <a:solidFill>
                  <a:srgbClr val="FFFFFF"/>
                </a:solidFill>
              </a:rPr>
            </a:br>
            <a:r>
              <a:rPr lang="en-AU" sz="3600">
                <a:solidFill>
                  <a:srgbClr val="FFFFFF"/>
                </a:solidFill>
              </a:rPr>
              <a:t>YOU MUST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F3A31B7-34C6-4464-B66B-BACF7089D6B7}"/>
              </a:ext>
            </a:extLst>
          </p:cNvPr>
          <p:cNvSpPr>
            <a:spLocks noGrp="1"/>
          </p:cNvSpPr>
          <p:nvPr>
            <p:ph idx="1"/>
          </p:nvPr>
        </p:nvSpPr>
        <p:spPr>
          <a:xfrm>
            <a:off x="4742016" y="605896"/>
            <a:ext cx="6413663" cy="5646208"/>
          </a:xfrm>
        </p:spPr>
        <p:txBody>
          <a:bodyPr anchor="ctr">
            <a:normAutofit fontScale="92500" lnSpcReduction="20000"/>
          </a:bodyPr>
          <a:lstStyle/>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r</a:t>
            </a:r>
            <a:r>
              <a:rPr lang="en-US" sz="1900" spc="-15">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d</a:t>
            </a:r>
            <a:r>
              <a:rPr lang="en-US" sz="1900" spc="3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3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inst</a:t>
            </a:r>
            <a:r>
              <a:rPr lang="en-US" sz="1900" spc="-5">
                <a:effectLst/>
                <a:latin typeface="Montserrat"/>
                <a:ea typeface="Times New Roman" panose="02020603050405020304" pitchFamily="18" charset="0"/>
                <a:cs typeface="Times New Roman" panose="02020603050405020304" pitchFamily="18" charset="0"/>
              </a:rPr>
              <a:t>r</a:t>
            </a:r>
            <a:r>
              <a:rPr lang="en-US" sz="1900" spc="10">
                <a:effectLst/>
                <a:latin typeface="Montserrat"/>
                <a:ea typeface="Times New Roman" panose="02020603050405020304" pitchFamily="18" charset="0"/>
                <a:cs typeface="Times New Roman" panose="02020603050405020304" pitchFamily="18" charset="0"/>
              </a:rPr>
              <a:t>u</a:t>
            </a:r>
            <a:r>
              <a:rPr lang="en-US" sz="1900" spc="-1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tions</a:t>
            </a:r>
            <a:r>
              <a:rPr lang="en-US" sz="1900" spc="3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on</a:t>
            </a:r>
            <a:r>
              <a:rPr lang="en-US" sz="1900" spc="6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3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e</a:t>
            </a:r>
            <a:r>
              <a:rPr lang="en-US" sz="1900" spc="25">
                <a:effectLst/>
                <a:latin typeface="Montserrat"/>
                <a:ea typeface="Times New Roman" panose="02020603050405020304" pitchFamily="18" charset="0"/>
                <a:cs typeface="Times New Roman" panose="02020603050405020304" pitchFamily="18" charset="0"/>
              </a:rPr>
              <a:t>x</a:t>
            </a:r>
            <a:r>
              <a:rPr lang="en-US" sz="1900" spc="-1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min</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tion</a:t>
            </a:r>
            <a:r>
              <a:rPr lang="en-US" sz="1900" spc="3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caref</a:t>
            </a:r>
            <a:r>
              <a:rPr lang="en-US" sz="1900" spc="-30">
                <a:effectLst/>
                <a:latin typeface="Montserrat"/>
                <a:ea typeface="Times New Roman" panose="02020603050405020304" pitchFamily="18" charset="0"/>
                <a:cs typeface="Times New Roman" panose="02020603050405020304" pitchFamily="18" charset="0"/>
              </a:rPr>
              <a:t>ul</a:t>
            </a:r>
            <a:r>
              <a:rPr lang="en-US" sz="1900" spc="25">
                <a:effectLst/>
                <a:latin typeface="Montserrat"/>
                <a:ea typeface="Times New Roman" panose="02020603050405020304" pitchFamily="18" charset="0"/>
                <a:cs typeface="Times New Roman" panose="02020603050405020304" pitchFamily="18" charset="0"/>
              </a:rPr>
              <a:t>l</a:t>
            </a:r>
            <a:r>
              <a:rPr lang="en-US" sz="1900" spc="-30">
                <a:effectLst/>
                <a:latin typeface="Montserrat"/>
                <a:ea typeface="Times New Roman" panose="02020603050405020304" pitchFamily="18" charset="0"/>
                <a:cs typeface="Times New Roman" panose="02020603050405020304" pitchFamily="18" charset="0"/>
              </a:rPr>
              <a:t>y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s</a:t>
            </a:r>
            <a:r>
              <a:rPr lang="en-US" sz="1900" spc="3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ll</a:t>
            </a:r>
            <a:r>
              <a:rPr lang="en-US" sz="1900" spc="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s</a:t>
            </a:r>
            <a:r>
              <a:rPr lang="en-US" sz="1900" spc="3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ll</a:t>
            </a:r>
            <a:r>
              <a:rPr lang="en-US" sz="1900" spc="6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qu</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stions.</a:t>
            </a:r>
            <a:r>
              <a:rPr lang="en-US" sz="1900" spc="35">
                <a:effectLst/>
                <a:latin typeface="Montserrat"/>
                <a:ea typeface="Times New Roman" panose="02020603050405020304" pitchFamily="18" charset="0"/>
                <a:cs typeface="Times New Roman" panose="02020603050405020304" pitchFamily="18" charset="0"/>
              </a:rPr>
              <a:t> The </a:t>
            </a:r>
            <a:r>
              <a:rPr lang="en-US" sz="1900" spc="-30">
                <a:effectLst/>
                <a:latin typeface="Montserrat"/>
                <a:ea typeface="Times New Roman" panose="02020603050405020304" pitchFamily="18" charset="0"/>
                <a:cs typeface="Times New Roman" panose="02020603050405020304" pitchFamily="18" charset="0"/>
              </a:rPr>
              <a:t>E</a:t>
            </a:r>
            <a:r>
              <a:rPr lang="en-US" sz="1900" spc="25">
                <a:effectLst/>
                <a:latin typeface="Montserrat"/>
                <a:ea typeface="Times New Roman" panose="02020603050405020304" pitchFamily="18" charset="0"/>
                <a:cs typeface="Times New Roman" panose="02020603050405020304" pitchFamily="18" charset="0"/>
              </a:rPr>
              <a:t>x</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min</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ti</a:t>
            </a:r>
            <a:r>
              <a:rPr lang="en-US" sz="1900" spc="-25">
                <a:effectLst/>
                <a:latin typeface="Montserrat"/>
                <a:ea typeface="Times New Roman" panose="02020603050405020304" pitchFamily="18" charset="0"/>
                <a:cs typeface="Times New Roman" panose="02020603050405020304" pitchFamily="18" charset="0"/>
              </a:rPr>
              <a:t>o</a:t>
            </a:r>
            <a:r>
              <a:rPr lang="en-US" sz="1900" spc="-30">
                <a:effectLst/>
                <a:latin typeface="Montserrat"/>
                <a:ea typeface="Times New Roman" panose="02020603050405020304" pitchFamily="18" charset="0"/>
                <a:cs typeface="Times New Roman" panose="02020603050405020304" pitchFamily="18" charset="0"/>
              </a:rPr>
              <a:t>n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din</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tor</a:t>
            </a:r>
            <a:r>
              <a:rPr lang="en-US" sz="1900" spc="1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nd</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sup</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v</a:t>
            </a:r>
            <a:r>
              <a:rPr lang="en-US" sz="1900" spc="15">
                <a:effectLst/>
                <a:latin typeface="Montserrat"/>
                <a:ea typeface="Times New Roman" panose="02020603050405020304" pitchFamily="18" charset="0"/>
                <a:cs typeface="Times New Roman" panose="02020603050405020304" pitchFamily="18" charset="0"/>
              </a:rPr>
              <a:t>i</a:t>
            </a:r>
            <a:r>
              <a:rPr lang="en-US" sz="1900" spc="-30">
                <a:effectLst/>
                <a:latin typeface="Montserrat"/>
                <a:ea typeface="Times New Roman" panose="02020603050405020304" pitchFamily="18" charset="0"/>
                <a:cs typeface="Times New Roman" panose="02020603050405020304" pitchFamily="18" charset="0"/>
              </a:rPr>
              <a:t>so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s</a:t>
            </a:r>
            <a:r>
              <a:rPr lang="en-US" sz="1900" spc="14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ar</a:t>
            </a:r>
            <a:r>
              <a:rPr lang="en-US" sz="1900" spc="-30">
                <a:effectLst/>
                <a:latin typeface="Montserrat"/>
                <a:ea typeface="Times New Roman" panose="02020603050405020304" pitchFamily="18" charset="0"/>
                <a:cs typeface="Times New Roman" panose="02020603050405020304" pitchFamily="18" charset="0"/>
              </a:rPr>
              <a:t>e</a:t>
            </a:r>
            <a:r>
              <a:rPr lang="en-US" sz="1900" spc="15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not</a:t>
            </a:r>
            <a:r>
              <a:rPr lang="en-US" sz="1900" spc="16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mitt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to</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int</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re</a:t>
            </a:r>
            <a:r>
              <a:rPr lang="en-US" sz="1900" spc="-30">
                <a:effectLst/>
                <a:latin typeface="Montserrat"/>
                <a:ea typeface="Times New Roman" panose="02020603050405020304" pitchFamily="18" charset="0"/>
                <a:cs typeface="Times New Roman" panose="02020603050405020304" pitchFamily="18" charset="0"/>
              </a:rPr>
              <a:t>t</a:t>
            </a:r>
            <a:r>
              <a:rPr lang="en-US" sz="1900" spc="16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e</a:t>
            </a:r>
            <a:r>
              <a:rPr lang="en-US" sz="1900" spc="25">
                <a:effectLst/>
                <a:latin typeface="Montserrat"/>
                <a:ea typeface="Times New Roman" panose="02020603050405020304" pitchFamily="18" charset="0"/>
                <a:cs typeface="Times New Roman" panose="02020603050405020304" pitchFamily="18" charset="0"/>
              </a:rPr>
              <a:t>x</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min</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tion</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qu</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stions</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or</a:t>
            </a:r>
            <a:r>
              <a:rPr lang="en-US" sz="1900" spc="14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inst</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u</a:t>
            </a:r>
            <a:r>
              <a:rPr lang="en-US" sz="1900" spc="-1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tions </a:t>
            </a:r>
            <a:r>
              <a:rPr lang="en-US" sz="1900" spc="-5">
                <a:effectLst/>
                <a:latin typeface="Montserrat"/>
                <a:ea typeface="Times New Roman" panose="02020603050405020304" pitchFamily="18" charset="0"/>
                <a:cs typeface="Times New Roman" panose="02020603050405020304" pitchFamily="18" charset="0"/>
              </a:rPr>
              <a:t>r</a:t>
            </a:r>
            <a:r>
              <a:rPr lang="en-US" sz="1900" spc="-1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l</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ti</a:t>
            </a:r>
            <a:r>
              <a:rPr lang="en-US" sz="1900" spc="10">
                <a:effectLst/>
                <a:latin typeface="Montserrat"/>
                <a:ea typeface="Times New Roman" panose="02020603050405020304" pitchFamily="18" charset="0"/>
                <a:cs typeface="Times New Roman" panose="02020603050405020304" pitchFamily="18" charset="0"/>
              </a:rPr>
              <a:t>n</a:t>
            </a:r>
            <a:r>
              <a:rPr lang="en-US" sz="1900" spc="-30">
                <a:effectLst/>
                <a:latin typeface="Montserrat"/>
                <a:ea typeface="Times New Roman" panose="02020603050405020304" pitchFamily="18" charset="0"/>
                <a:cs typeface="Times New Roman" panose="02020603050405020304" pitchFamily="18" charset="0"/>
              </a:rPr>
              <a:t>g</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to q</a:t>
            </a:r>
            <a:r>
              <a:rPr lang="en-US" sz="1900" spc="10">
                <a:effectLst/>
                <a:latin typeface="Montserrat"/>
                <a:ea typeface="Times New Roman" panose="02020603050405020304" pitchFamily="18" charset="0"/>
                <a:cs typeface="Times New Roman" panose="02020603050405020304" pitchFamily="18" charset="0"/>
              </a:rPr>
              <a:t>u</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stions.</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ite </a:t>
            </a:r>
            <a:r>
              <a:rPr lang="en-US" sz="1900" spc="-50">
                <a:effectLst/>
                <a:latin typeface="Montserrat"/>
                <a:ea typeface="Times New Roman" panose="02020603050405020304" pitchFamily="18" charset="0"/>
                <a:cs typeface="Times New Roman" panose="02020603050405020304" pitchFamily="18" charset="0"/>
              </a:rPr>
              <a:t>y</a:t>
            </a:r>
            <a:r>
              <a:rPr lang="en-US" sz="1900" spc="-30">
                <a:effectLst/>
                <a:latin typeface="Montserrat"/>
                <a:ea typeface="Times New Roman" panose="02020603050405020304" pitchFamily="18" charset="0"/>
                <a:cs typeface="Times New Roman" panose="02020603050405020304" pitchFamily="18" charset="0"/>
              </a:rPr>
              <a:t>o</a:t>
            </a:r>
            <a:r>
              <a:rPr lang="en-US" sz="1900" spc="10">
                <a:effectLst/>
                <a:latin typeface="Montserrat"/>
                <a:ea typeface="Times New Roman" panose="02020603050405020304" pitchFamily="18" charset="0"/>
                <a:cs typeface="Times New Roman" panose="02020603050405020304" pitchFamily="18" charset="0"/>
              </a:rPr>
              <a:t>u</a:t>
            </a:r>
            <a:r>
              <a:rPr lang="en-US" sz="1900" spc="-30">
                <a:effectLst/>
                <a:latin typeface="Montserrat"/>
                <a:ea typeface="Times New Roman" panose="02020603050405020304" pitchFamily="18" charset="0"/>
                <a:cs typeface="Times New Roman" panose="02020603050405020304" pitchFamily="18" charset="0"/>
              </a:rPr>
              <a:t>r n</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me on</a:t>
            </a:r>
            <a:r>
              <a:rPr lang="en-US" sz="1900" spc="6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ll</a:t>
            </a:r>
            <a:r>
              <a:rPr lang="en-US" sz="1900" spc="6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iting</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bookl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ts,</a:t>
            </a:r>
            <a:r>
              <a:rPr lang="en-US" sz="1900" spc="5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a:t>
            </a:r>
            <a:r>
              <a:rPr lang="en-US" sz="1900" spc="1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15">
                <a:effectLst/>
                <a:latin typeface="Montserrat"/>
                <a:ea typeface="Times New Roman" panose="02020603050405020304" pitchFamily="18" charset="0"/>
                <a:cs typeface="Times New Roman" panose="02020603050405020304" pitchFamily="18" charset="0"/>
              </a:rPr>
              <a:t>c</a:t>
            </a:r>
            <a:r>
              <a:rPr lang="en-US" sz="1900" spc="15">
                <a:effectLst/>
                <a:latin typeface="Montserrat"/>
                <a:ea typeface="Times New Roman" panose="02020603050405020304" pitchFamily="18" charset="0"/>
                <a:cs typeface="Times New Roman" panose="02020603050405020304" pitchFamily="18" charset="0"/>
              </a:rPr>
              <a:t>i</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l</a:t>
            </a:r>
            <a:r>
              <a:rPr lang="en-US" sz="1900" spc="6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nsw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 books</a:t>
            </a:r>
            <a:r>
              <a:rPr lang="en-US" sz="1900" spc="5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nd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a:t>
            </a:r>
            <a:r>
              <a:rPr lang="en-US" sz="1900" spc="15">
                <a:effectLst/>
                <a:latin typeface="Montserrat"/>
                <a:ea typeface="Times New Roman" panose="02020603050405020304" pitchFamily="18" charset="0"/>
                <a:cs typeface="Times New Roman" panose="02020603050405020304" pitchFamily="18" charset="0"/>
              </a:rPr>
              <a:t>s</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a:t>
            </a:r>
            <a:r>
              <a:rPr lang="en-US" sz="1900" spc="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sh</a:t>
            </a:r>
            <a:r>
              <a:rPr lang="en-US" sz="1900" spc="-5">
                <a:effectLst/>
                <a:latin typeface="Montserrat"/>
                <a:ea typeface="Times New Roman" panose="02020603050405020304" pitchFamily="18" charset="0"/>
                <a:cs typeface="Times New Roman" panose="02020603050405020304" pitchFamily="18" charset="0"/>
              </a:rPr>
              <a:t>e</a:t>
            </a:r>
            <a:r>
              <a:rPr lang="en-US" sz="1900" spc="-1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ts,</a:t>
            </a:r>
            <a:r>
              <a:rPr lang="en-US" sz="1900" spc="6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unl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ss th</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in</a:t>
            </a:r>
            <a:r>
              <a:rPr lang="en-US" sz="1900" spc="-5">
                <a:effectLst/>
                <a:latin typeface="Montserrat"/>
                <a:ea typeface="Times New Roman" panose="02020603050405020304" pitchFamily="18" charset="0"/>
                <a:cs typeface="Times New Roman" panose="02020603050405020304" pitchFamily="18" charset="0"/>
              </a:rPr>
              <a:t>f</a:t>
            </a:r>
            <a:r>
              <a:rPr lang="en-US" sz="1900" spc="-30">
                <a:effectLst/>
                <a:latin typeface="Montserrat"/>
                <a:ea typeface="Times New Roman" panose="02020603050405020304" pitchFamily="18" charset="0"/>
                <a:cs typeface="Times New Roman" panose="02020603050405020304" pitchFamily="18" charset="0"/>
              </a:rPr>
              <a:t>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m</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tion is p</a:t>
            </a:r>
            <a:r>
              <a:rPr lang="en-US" sz="1900" spc="-5">
                <a:effectLst/>
                <a:latin typeface="Montserrat"/>
                <a:ea typeface="Times New Roman" panose="02020603050405020304" pitchFamily="18" charset="0"/>
                <a:cs typeface="Times New Roman" panose="02020603050405020304" pitchFamily="18" charset="0"/>
              </a:rPr>
              <a:t>re-</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int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ite</a:t>
            </a:r>
            <a:r>
              <a:rPr lang="en-US" sz="1900" spc="2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refe</a:t>
            </a:r>
            <a:r>
              <a:rPr lang="en-US" sz="1900" spc="10">
                <a:effectLst/>
                <a:latin typeface="Montserrat"/>
                <a:ea typeface="Times New Roman" panose="02020603050405020304" pitchFamily="18" charset="0"/>
                <a:cs typeface="Times New Roman" panose="02020603050405020304" pitchFamily="18" charset="0"/>
              </a:rPr>
              <a:t>r</a:t>
            </a:r>
            <a:r>
              <a:rPr lang="en-US" sz="1900" spc="-1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b</a:t>
            </a:r>
            <a:r>
              <a:rPr lang="en-US" sz="1900" spc="50">
                <a:effectLst/>
                <a:latin typeface="Montserrat"/>
                <a:ea typeface="Times New Roman" panose="02020603050405020304" pitchFamily="18" charset="0"/>
                <a:cs typeface="Times New Roman" panose="02020603050405020304" pitchFamily="18" charset="0"/>
              </a:rPr>
              <a:t>l</a:t>
            </a:r>
            <a:r>
              <a:rPr lang="en-US" sz="1900" spc="-30">
                <a:effectLst/>
                <a:latin typeface="Montserrat"/>
                <a:ea typeface="Times New Roman" panose="02020603050405020304" pitchFamily="18" charset="0"/>
                <a:cs typeface="Times New Roman" panose="02020603050405020304" pitchFamily="18" charset="0"/>
              </a:rPr>
              <a:t>y</a:t>
            </a:r>
            <a:r>
              <a:rPr lang="en-US" sz="1900" spc="26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with bl</a:t>
            </a:r>
            <a:r>
              <a:rPr lang="en-US" sz="1900" spc="5">
                <a:effectLst/>
                <a:latin typeface="Montserrat"/>
                <a:ea typeface="Times New Roman" panose="02020603050405020304" pitchFamily="18" charset="0"/>
                <a:cs typeface="Times New Roman" panose="02020603050405020304" pitchFamily="18" charset="0"/>
              </a:rPr>
              <a:t>a</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k</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but blue</a:t>
            </a:r>
            <a:r>
              <a:rPr lang="en-US" sz="1900" spc="2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 </a:t>
            </a:r>
            <a:r>
              <a:rPr lang="en-US" sz="1900" spc="-10">
                <a:effectLst/>
                <a:latin typeface="Montserrat"/>
                <a:ea typeface="Times New Roman" panose="02020603050405020304" pitchFamily="18" charset="0"/>
                <a:cs typeface="Times New Roman" panose="02020603050405020304" pitchFamily="18" charset="0"/>
              </a:rPr>
              <a:t>i</a:t>
            </a:r>
            <a:r>
              <a:rPr lang="en-US" sz="1900" spc="-30">
                <a:effectLst/>
                <a:latin typeface="Montserrat"/>
                <a:ea typeface="Times New Roman" panose="02020603050405020304" pitchFamily="18" charset="0"/>
                <a:cs typeface="Times New Roman" panose="02020603050405020304" pitchFamily="18" charset="0"/>
              </a:rPr>
              <a:t>s</a:t>
            </a:r>
            <a:r>
              <a:rPr lang="en-US" sz="1900" spc="1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lso</a:t>
            </a:r>
            <a:r>
              <a:rPr lang="en-US" sz="1900" spc="1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acce</a:t>
            </a:r>
            <a:r>
              <a:rPr lang="en-US" sz="1900" spc="-10">
                <a:effectLst/>
                <a:latin typeface="Montserrat"/>
                <a:ea typeface="Times New Roman" panose="02020603050405020304" pitchFamily="18" charset="0"/>
                <a:cs typeface="Times New Roman" panose="02020603050405020304" pitchFamily="18" charset="0"/>
              </a:rPr>
              <a:t>p</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bl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10">
                <a:effectLst/>
                <a:latin typeface="Montserrat"/>
                <a:ea typeface="Times New Roman" panose="02020603050405020304" pitchFamily="18" charset="0"/>
                <a:cs typeface="Times New Roman" panose="02020603050405020304" pitchFamily="18" charset="0"/>
              </a:rPr>
              <a:t>n</a:t>
            </a:r>
            <a:r>
              <a:rPr lang="en-US" sz="1900" spc="-5">
                <a:effectLst/>
                <a:latin typeface="Montserrat"/>
                <a:ea typeface="Times New Roman" panose="02020603050405020304" pitchFamily="18" charset="0"/>
                <a:cs typeface="Times New Roman" panose="02020603050405020304" pitchFamily="18" charset="0"/>
              </a:rPr>
              <a:t>c</a:t>
            </a:r>
            <a:r>
              <a:rPr lang="en-US" sz="1900" spc="-10">
                <a:effectLst/>
                <a:latin typeface="Montserrat"/>
                <a:ea typeface="Times New Roman" panose="02020603050405020304" pitchFamily="18" charset="0"/>
                <a:cs typeface="Times New Roman" panose="02020603050405020304" pitchFamily="18" charset="0"/>
              </a:rPr>
              <a:t>i</a:t>
            </a:r>
            <a:r>
              <a:rPr lang="en-US" sz="1900" spc="-30">
                <a:effectLst/>
                <a:latin typeface="Montserrat"/>
                <a:ea typeface="Times New Roman" panose="02020603050405020304" pitchFamily="18" charset="0"/>
                <a:cs typeface="Times New Roman" panose="02020603050405020304" pitchFamily="18" charset="0"/>
              </a:rPr>
              <a:t>ls </a:t>
            </a:r>
            <a:r>
              <a:rPr lang="en-US" sz="1900" spc="15">
                <a:effectLst/>
                <a:latin typeface="Montserrat"/>
                <a:ea typeface="Times New Roman" panose="02020603050405020304" pitchFamily="18" charset="0"/>
                <a:cs typeface="Times New Roman" panose="02020603050405020304" pitchFamily="18" charset="0"/>
              </a:rPr>
              <a:t>may</a:t>
            </a:r>
            <a:r>
              <a:rPr lang="en-US" sz="1900" spc="250">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b</a:t>
            </a:r>
            <a:r>
              <a:rPr lang="en-US" sz="1900" spc="-30">
                <a:effectLst/>
                <a:latin typeface="Montserrat"/>
                <a:ea typeface="Times New Roman" panose="02020603050405020304" pitchFamily="18" charset="0"/>
                <a:cs typeface="Times New Roman" panose="02020603050405020304" pitchFamily="18" charset="0"/>
              </a:rPr>
              <a:t>e</a:t>
            </a:r>
            <a:r>
              <a:rPr lang="en-US" sz="1900" spc="2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us</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 on</a:t>
            </a:r>
            <a:r>
              <a:rPr lang="en-US" sz="1900" spc="50">
                <a:effectLst/>
                <a:latin typeface="Montserrat"/>
                <a:ea typeface="Times New Roman" panose="02020603050405020304" pitchFamily="18" charset="0"/>
                <a:cs typeface="Times New Roman" panose="02020603050405020304" pitchFamily="18" charset="0"/>
              </a:rPr>
              <a:t>l</a:t>
            </a:r>
            <a:r>
              <a:rPr lang="en-US" sz="1900" spc="-30">
                <a:effectLst/>
                <a:latin typeface="Montserrat"/>
                <a:ea typeface="Times New Roman" panose="02020603050405020304" pitchFamily="18" charset="0"/>
                <a:cs typeface="Times New Roman" panose="02020603050405020304" pitchFamily="18" charset="0"/>
              </a:rPr>
              <a:t>y w</a:t>
            </a:r>
            <a:r>
              <a:rPr lang="en-US" sz="1900" spc="10">
                <a:effectLst/>
                <a:latin typeface="Montserrat"/>
                <a:ea typeface="Times New Roman" panose="02020603050405020304" pitchFamily="18" charset="0"/>
                <a:cs typeface="Times New Roman" panose="02020603050405020304" pitchFamily="18" charset="0"/>
              </a:rPr>
              <a:t>h</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instructed.</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a:effectLst/>
                <a:latin typeface="Montserrat"/>
                <a:ea typeface="Times New Roman" panose="02020603050405020304" pitchFamily="18" charset="0"/>
                <a:cs typeface="Times New Roman" panose="02020603050405020304" pitchFamily="18" charset="0"/>
              </a:rPr>
              <a:t>m</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ke</a:t>
            </a:r>
            <a:r>
              <a:rPr lang="en-US" sz="1900" spc="14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e</a:t>
            </a:r>
            <a:r>
              <a:rPr lang="en-US" sz="1900" spc="14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a:t>
            </a:r>
            <a:r>
              <a:rPr lang="en-US" sz="1900" spc="180">
                <a:effectLst/>
                <a:latin typeface="Montserrat"/>
                <a:ea typeface="Times New Roman" panose="02020603050405020304" pitchFamily="18" charset="0"/>
                <a:cs typeface="Times New Roman" panose="02020603050405020304" pitchFamily="18" charset="0"/>
              </a:rPr>
              <a:t> </a:t>
            </a:r>
            <a:r>
              <a:rPr lang="en-US" sz="1900" spc="-50">
                <a:effectLst/>
                <a:latin typeface="Montserrat"/>
                <a:ea typeface="Times New Roman" panose="02020603050405020304" pitchFamily="18" charset="0"/>
                <a:cs typeface="Times New Roman" panose="02020603050405020304" pitchFamily="18" charset="0"/>
              </a:rPr>
              <a:t>y</a:t>
            </a:r>
            <a:r>
              <a:rPr lang="en-US" sz="1900" spc="-30">
                <a:effectLst/>
                <a:latin typeface="Montserrat"/>
                <a:ea typeface="Times New Roman" panose="02020603050405020304" pitchFamily="18" charset="0"/>
                <a:cs typeface="Times New Roman" panose="02020603050405020304" pitchFamily="18" charset="0"/>
              </a:rPr>
              <a:t>ou</a:t>
            </a:r>
            <a:r>
              <a:rPr lang="en-US" sz="1900" spc="145">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a:t>
            </a:r>
            <a:r>
              <a:rPr lang="en-US" sz="1900" spc="15">
                <a:effectLst/>
                <a:latin typeface="Montserrat"/>
                <a:ea typeface="Times New Roman" panose="02020603050405020304" pitchFamily="18" charset="0"/>
                <a:cs typeface="Times New Roman" panose="02020603050405020304" pitchFamily="18" charset="0"/>
              </a:rPr>
              <a:t>t</a:t>
            </a:r>
            <a:r>
              <a:rPr lang="en-US" sz="1900" spc="-30">
                <a:effectLst/>
                <a:latin typeface="Montserrat"/>
                <a:ea typeface="Times New Roman" panose="02020603050405020304" pitchFamily="18" charset="0"/>
                <a:cs typeface="Times New Roman" panose="02020603050405020304" pitchFamily="18" charset="0"/>
              </a:rPr>
              <a:t>e</a:t>
            </a:r>
            <a:r>
              <a:rPr lang="en-US" sz="1900" spc="175">
                <a:effectLst/>
                <a:latin typeface="Montserrat"/>
                <a:ea typeface="Times New Roman" panose="02020603050405020304" pitchFamily="18" charset="0"/>
                <a:cs typeface="Times New Roman" panose="02020603050405020304" pitchFamily="18" charset="0"/>
              </a:rPr>
              <a:t> </a:t>
            </a:r>
            <a:r>
              <a:rPr lang="en-US" sz="1900" spc="-50">
                <a:effectLst/>
                <a:latin typeface="Montserrat"/>
                <a:ea typeface="Times New Roman" panose="02020603050405020304" pitchFamily="18" charset="0"/>
                <a:cs typeface="Times New Roman" panose="02020603050405020304" pitchFamily="18" charset="0"/>
              </a:rPr>
              <a:t>y</a:t>
            </a:r>
            <a:r>
              <a:rPr lang="en-US" sz="1900" spc="-30">
                <a:effectLst/>
                <a:latin typeface="Montserrat"/>
                <a:ea typeface="Times New Roman" panose="02020603050405020304" pitchFamily="18" charset="0"/>
                <a:cs typeface="Times New Roman" panose="02020603050405020304" pitchFamily="18" charset="0"/>
              </a:rPr>
              <a:t>our</a:t>
            </a:r>
            <a:r>
              <a:rPr lang="en-US" sz="1900" spc="1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ns</a:t>
            </a:r>
            <a:r>
              <a:rPr lang="en-US" sz="1900" spc="1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s</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1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a:t>
            </a:r>
            <a:r>
              <a:rPr lang="en-US" sz="1900" spc="-5">
                <a:effectLst/>
                <a:latin typeface="Montserrat"/>
                <a:ea typeface="Times New Roman" panose="02020603050405020304" pitchFamily="18" charset="0"/>
                <a:cs typeface="Times New Roman" panose="02020603050405020304" pitchFamily="18" charset="0"/>
              </a:rPr>
              <a:t>r</a:t>
            </a:r>
            <a:r>
              <a:rPr lang="en-US" sz="1900" spc="10">
                <a:effectLst/>
                <a:latin typeface="Montserrat"/>
                <a:ea typeface="Times New Roman" panose="02020603050405020304" pitchFamily="18" charset="0"/>
                <a:cs typeface="Times New Roman" panose="02020603050405020304" pitchFamily="18" charset="0"/>
              </a:rPr>
              <a:t>r</a:t>
            </a:r>
            <a:r>
              <a:rPr lang="en-US" sz="1900" spc="-15">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t</a:t>
            </a:r>
            <a:r>
              <a:rPr lang="en-US" sz="1900" spc="14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ns</a:t>
            </a:r>
            <a:r>
              <a:rPr lang="en-US" sz="1900" spc="1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a:t>
            </a:r>
            <a:r>
              <a:rPr lang="en-US" sz="1900" spc="14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bookl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ts.</a:t>
            </a:r>
            <a:r>
              <a:rPr lang="en-US" sz="1900" spc="1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If</a:t>
            </a:r>
            <a:r>
              <a:rPr lang="en-US" sz="1900" spc="175">
                <a:effectLst/>
                <a:latin typeface="Montserrat"/>
                <a:ea typeface="Times New Roman" panose="02020603050405020304" pitchFamily="18" charset="0"/>
                <a:cs typeface="Times New Roman" panose="02020603050405020304" pitchFamily="18" charset="0"/>
              </a:rPr>
              <a:t> </a:t>
            </a:r>
            <a:r>
              <a:rPr lang="en-US" sz="1900" spc="-50">
                <a:effectLst/>
                <a:latin typeface="Montserrat"/>
                <a:ea typeface="Times New Roman" panose="02020603050405020304" pitchFamily="18" charset="0"/>
                <a:cs typeface="Times New Roman" panose="02020603050405020304" pitchFamily="18" charset="0"/>
              </a:rPr>
              <a:t>y</a:t>
            </a:r>
            <a:r>
              <a:rPr lang="en-US" sz="1900" spc="10">
                <a:effectLst/>
                <a:latin typeface="Montserrat"/>
                <a:ea typeface="Times New Roman" panose="02020603050405020304" pitchFamily="18" charset="0"/>
                <a:cs typeface="Times New Roman" panose="02020603050405020304" pitchFamily="18" charset="0"/>
              </a:rPr>
              <a:t>o</a:t>
            </a:r>
            <a:r>
              <a:rPr lang="en-US" sz="1900" spc="-30">
                <a:effectLst/>
                <a:latin typeface="Montserrat"/>
                <a:ea typeface="Times New Roman" panose="02020603050405020304" pitchFamily="18" charset="0"/>
                <a:cs typeface="Times New Roman" panose="02020603050405020304" pitchFamily="18" charset="0"/>
              </a:rPr>
              <a:t>u</a:t>
            </a:r>
            <a:r>
              <a:rPr lang="en-US" sz="1900" spc="15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ite</a:t>
            </a:r>
            <a:r>
              <a:rPr lang="en-US" sz="1900" spc="1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a:t>
            </a:r>
            <a:r>
              <a:rPr lang="en-US" sz="1900" spc="15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nsw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 in</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o</a:t>
            </a:r>
            <a:r>
              <a:rPr lang="en-US" sz="1900" spc="10">
                <a:effectLst/>
                <a:latin typeface="Montserrat"/>
                <a:ea typeface="Times New Roman" panose="02020603050405020304" pitchFamily="18" charset="0"/>
                <a:cs typeface="Times New Roman" panose="02020603050405020304" pitchFamily="18" charset="0"/>
              </a:rPr>
              <a:t>n</a:t>
            </a:r>
            <a:r>
              <a:rPr lang="en-US" sz="1900" spc="-30">
                <a:effectLst/>
                <a:latin typeface="Montserrat"/>
                <a:ea typeface="Times New Roman" panose="02020603050405020304" pitchFamily="18" charset="0"/>
                <a:cs typeface="Times New Roman" panose="02020603050405020304" pitchFamily="18" charset="0"/>
              </a:rPr>
              <a:t>g book</a:t>
            </a:r>
            <a:r>
              <a:rPr lang="en-US" sz="1900" spc="15">
                <a:effectLst/>
                <a:latin typeface="Montserrat"/>
                <a:ea typeface="Times New Roman" panose="02020603050405020304" pitchFamily="18" charset="0"/>
                <a:cs typeface="Times New Roman" panose="02020603050405020304" pitchFamily="18" charset="0"/>
              </a:rPr>
              <a:t>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ll</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a:t>
            </a:r>
            <a:r>
              <a:rPr lang="en-US" sz="1900" spc="10">
                <a:effectLst/>
                <a:latin typeface="Montserrat"/>
                <a:ea typeface="Times New Roman" panose="02020603050405020304" pitchFamily="18" charset="0"/>
                <a:cs typeface="Times New Roman" panose="02020603050405020304" pitchFamily="18" charset="0"/>
              </a:rPr>
              <a:t>h</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sup</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viso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a:t>
            </a:r>
            <a:r>
              <a:rPr lang="en-US" sz="1900" spc="3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nd</a:t>
            </a:r>
            <a:r>
              <a:rPr lang="en-US" sz="1900" spc="3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ite</a:t>
            </a:r>
            <a:r>
              <a:rPr lang="en-US" sz="1900" spc="2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note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on</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5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fr</a:t>
            </a:r>
            <a:r>
              <a:rPr lang="en-US" sz="1900" spc="-30">
                <a:effectLst/>
                <a:latin typeface="Montserrat"/>
                <a:ea typeface="Times New Roman" panose="02020603050405020304" pitchFamily="18" charset="0"/>
                <a:cs typeface="Times New Roman" panose="02020603050405020304" pitchFamily="18" charset="0"/>
              </a:rPr>
              <a:t>ont</a:t>
            </a:r>
            <a:r>
              <a:rPr lang="en-US" sz="1900" spc="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10">
                <a:effectLst/>
                <a:latin typeface="Montserrat"/>
                <a:ea typeface="Times New Roman" panose="02020603050405020304" pitchFamily="18" charset="0"/>
                <a:cs typeface="Times New Roman" panose="02020603050405020304" pitchFamily="18" charset="0"/>
              </a:rPr>
              <a:t>n</a:t>
            </a:r>
            <a:r>
              <a:rPr lang="en-US" sz="1900" spc="-30">
                <a:effectLst/>
                <a:latin typeface="Montserrat"/>
                <a:ea typeface="Times New Roman" panose="02020603050405020304" pitchFamily="18" charset="0"/>
                <a:cs typeface="Times New Roman" panose="02020603050405020304" pitchFamily="18" charset="0"/>
              </a:rPr>
              <a:t>d</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a:t>
            </a:r>
            <a:r>
              <a:rPr lang="en-US" sz="1900" spc="5">
                <a:effectLst/>
                <a:latin typeface="Montserrat"/>
                <a:ea typeface="Times New Roman" panose="02020603050405020304" pitchFamily="18" charset="0"/>
                <a:cs typeface="Times New Roman" panose="02020603050405020304" pitchFamily="18" charset="0"/>
              </a:rPr>
              <a:t>a</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k</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of</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both</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bookl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ts th</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a:t>
            </a:r>
            <a:r>
              <a:rPr lang="en-US" sz="1900" spc="2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a:t>
            </a:r>
            <a:r>
              <a:rPr lang="en-US" sz="1900" spc="17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nsw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a:t>
            </a:r>
            <a:r>
              <a:rPr lang="en-US" sz="1900" spc="15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h</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s</a:t>
            </a:r>
            <a:r>
              <a:rPr lang="en-US" sz="1900" spc="1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a:t>
            </a:r>
            <a:r>
              <a:rPr lang="en-US" sz="1900" spc="-5">
                <a:effectLst/>
                <a:latin typeface="Montserrat"/>
                <a:ea typeface="Times New Roman" panose="02020603050405020304" pitchFamily="18" charset="0"/>
                <a:cs typeface="Times New Roman" panose="02020603050405020304" pitchFamily="18" charset="0"/>
              </a:rPr>
              <a:t>ee</a:t>
            </a:r>
            <a:r>
              <a:rPr lang="en-US" sz="1900" spc="-30">
                <a:effectLst/>
                <a:latin typeface="Montserrat"/>
                <a:ea typeface="Times New Roman" panose="02020603050405020304" pitchFamily="18" charset="0"/>
                <a:cs typeface="Times New Roman" panose="02020603050405020304" pitchFamily="18" charset="0"/>
              </a:rPr>
              <a:t>n</a:t>
            </a:r>
            <a:r>
              <a:rPr lang="en-US" sz="1900" spc="1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a:t>
            </a:r>
            <a:r>
              <a:rPr lang="en-US" sz="1900" spc="15">
                <a:effectLst/>
                <a:latin typeface="Montserrat"/>
                <a:ea typeface="Times New Roman" panose="02020603050405020304" pitchFamily="18" charset="0"/>
                <a:cs typeface="Times New Roman" panose="02020603050405020304" pitchFamily="18" charset="0"/>
              </a:rPr>
              <a:t>t</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a:t>
            </a:r>
            <a:r>
              <a:rPr lang="en-US" sz="1900" spc="15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a:t>
            </a:r>
            <a:r>
              <a:rPr lang="en-US" sz="1900" spc="1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15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ong</a:t>
            </a:r>
            <a:r>
              <a:rPr lang="en-US" sz="1900" spc="145">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b</a:t>
            </a:r>
            <a:r>
              <a:rPr lang="en-US" sz="1900" spc="-30">
                <a:effectLst/>
                <a:latin typeface="Montserrat"/>
                <a:ea typeface="Times New Roman" panose="02020603050405020304" pitchFamily="18" charset="0"/>
                <a:cs typeface="Times New Roman" panose="02020603050405020304" pitchFamily="18" charset="0"/>
              </a:rPr>
              <a:t>ookl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a:t>
            </a:r>
            <a:r>
              <a:rPr lang="en-US" sz="1900" spc="1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Do</a:t>
            </a:r>
            <a:r>
              <a:rPr lang="en-US" sz="1900" spc="15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not</a:t>
            </a:r>
            <a:r>
              <a:rPr lang="en-US" sz="1900" spc="17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r</a:t>
            </a:r>
            <a:r>
              <a:rPr lang="en-US" sz="1900" spc="-1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ite</a:t>
            </a:r>
            <a:r>
              <a:rPr lang="en-US" sz="1900" spc="185">
                <a:effectLst/>
                <a:latin typeface="Montserrat"/>
                <a:ea typeface="Times New Roman" panose="02020603050405020304" pitchFamily="18" charset="0"/>
                <a:cs typeface="Times New Roman" panose="02020603050405020304" pitchFamily="18" charset="0"/>
              </a:rPr>
              <a:t> </a:t>
            </a:r>
            <a:r>
              <a:rPr lang="en-US" sz="1900" spc="-35">
                <a:effectLst/>
                <a:latin typeface="Montserrat"/>
                <a:ea typeface="Times New Roman" panose="02020603050405020304" pitchFamily="18" charset="0"/>
                <a:cs typeface="Times New Roman" panose="02020603050405020304" pitchFamily="18" charset="0"/>
              </a:rPr>
              <a:t>y</a:t>
            </a:r>
            <a:r>
              <a:rPr lang="en-US" sz="1900" spc="-30">
                <a:effectLst/>
                <a:latin typeface="Montserrat"/>
                <a:ea typeface="Times New Roman" panose="02020603050405020304" pitchFamily="18" charset="0"/>
                <a:cs typeface="Times New Roman" panose="02020603050405020304" pitchFamily="18" charset="0"/>
              </a:rPr>
              <a:t>our</a:t>
            </a:r>
            <a:r>
              <a:rPr lang="en-US" sz="1900" spc="15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a:t>
            </a:r>
            <a:r>
              <a:rPr lang="en-US" sz="1900" spc="15">
                <a:effectLst/>
                <a:latin typeface="Montserrat"/>
                <a:ea typeface="Times New Roman" panose="02020603050405020304" pitchFamily="18" charset="0"/>
                <a:cs typeface="Times New Roman" panose="02020603050405020304" pitchFamily="18" charset="0"/>
              </a:rPr>
              <a:t>s</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s.</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a:effectLst/>
                <a:latin typeface="Montserrat"/>
                <a:ea typeface="Times New Roman" panose="02020603050405020304" pitchFamily="18" charset="0"/>
                <a:cs typeface="Times New Roman" panose="02020603050405020304" pitchFamily="18" charset="0"/>
              </a:rPr>
              <a:t>stop 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iting</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imm</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di</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40">
                <a:effectLst/>
                <a:latin typeface="Montserrat"/>
                <a:ea typeface="Times New Roman" panose="02020603050405020304" pitchFamily="18" charset="0"/>
                <a:cs typeface="Times New Roman" panose="02020603050405020304" pitchFamily="18" charset="0"/>
              </a:rPr>
              <a:t>l</a:t>
            </a:r>
            <a:r>
              <a:rPr lang="en-US" sz="1900" spc="-30">
                <a:effectLst/>
                <a:latin typeface="Montserrat"/>
                <a:ea typeface="Times New Roman" panose="02020603050405020304" pitchFamily="18" charset="0"/>
                <a:cs typeface="Times New Roman" panose="02020603050405020304" pitchFamily="18" charset="0"/>
              </a:rPr>
              <a:t>y</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wh</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 told to do so </a:t>
            </a:r>
            <a:r>
              <a:rPr lang="en-US" sz="1900" spc="25">
                <a:effectLst/>
                <a:latin typeface="Montserrat"/>
                <a:ea typeface="Times New Roman" panose="02020603050405020304" pitchFamily="18" charset="0"/>
                <a:cs typeface="Times New Roman" panose="02020603050405020304" pitchFamily="18" charset="0"/>
              </a:rPr>
              <a:t>b</a:t>
            </a:r>
            <a:r>
              <a:rPr lang="en-US" sz="1900" spc="-30">
                <a:effectLst/>
                <a:latin typeface="Montserrat"/>
                <a:ea typeface="Times New Roman" panose="02020603050405020304" pitchFamily="18" charset="0"/>
                <a:cs typeface="Times New Roman" panose="02020603050405020304" pitchFamily="18" charset="0"/>
              </a:rPr>
              <a:t>y</a:t>
            </a:r>
            <a:r>
              <a:rPr lang="en-US" sz="1900" spc="-5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a:t>
            </a:r>
            <a:r>
              <a:rPr lang="en-US" sz="1900" spc="25">
                <a:effectLst/>
                <a:latin typeface="Montserrat"/>
                <a:ea typeface="Times New Roman" panose="02020603050405020304" pitchFamily="18" charset="0"/>
                <a:cs typeface="Times New Roman" panose="02020603050405020304" pitchFamily="18" charset="0"/>
              </a:rPr>
              <a:t>h</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sup</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visor.</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arra</a:t>
            </a:r>
            <a:r>
              <a:rPr lang="en-US" sz="1900" spc="10">
                <a:effectLst/>
                <a:latin typeface="Montserrat"/>
                <a:ea typeface="Times New Roman" panose="02020603050405020304" pitchFamily="18" charset="0"/>
                <a:cs typeface="Times New Roman" panose="02020603050405020304" pitchFamily="18" charset="0"/>
              </a:rPr>
              <a:t>n</a:t>
            </a:r>
            <a:r>
              <a:rPr lang="en-US" sz="1900" spc="-10">
                <a:effectLst/>
                <a:latin typeface="Montserrat"/>
                <a:ea typeface="Times New Roman" panose="02020603050405020304" pitchFamily="18" charset="0"/>
                <a:cs typeface="Times New Roman" panose="02020603050405020304" pitchFamily="18" charset="0"/>
              </a:rPr>
              <a:t>g</a:t>
            </a:r>
            <a:r>
              <a:rPr lang="en-US" sz="1900" spc="-30">
                <a:effectLst/>
                <a:latin typeface="Montserrat"/>
                <a:ea typeface="Times New Roman" panose="02020603050405020304" pitchFamily="18" charset="0"/>
                <a:cs typeface="Times New Roman" panose="02020603050405020304" pitchFamily="18" charset="0"/>
              </a:rPr>
              <a:t>e</a:t>
            </a:r>
            <a:r>
              <a:rPr lang="en-US" sz="1900" spc="9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ompl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a:t>
            </a:r>
            <a:r>
              <a:rPr lang="en-US" sz="1900" spc="9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papers</a:t>
            </a:r>
            <a:r>
              <a:rPr lang="en-US" sz="1900" spc="9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acc</a:t>
            </a:r>
            <a:r>
              <a:rPr lang="en-US" sz="1900" spc="-30">
                <a:effectLst/>
                <a:latin typeface="Montserrat"/>
                <a:ea typeface="Times New Roman" panose="02020603050405020304" pitchFamily="18" charset="0"/>
                <a:cs typeface="Times New Roman" panose="02020603050405020304" pitchFamily="18" charset="0"/>
              </a:rPr>
              <a:t>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di</a:t>
            </a:r>
            <a:r>
              <a:rPr lang="en-US" sz="1900" spc="10">
                <a:effectLst/>
                <a:latin typeface="Montserrat"/>
                <a:ea typeface="Times New Roman" panose="02020603050405020304" pitchFamily="18" charset="0"/>
                <a:cs typeface="Times New Roman" panose="02020603050405020304" pitchFamily="18" charset="0"/>
              </a:rPr>
              <a:t>n</a:t>
            </a:r>
            <a:r>
              <a:rPr lang="en-US" sz="1900" spc="-30">
                <a:effectLst/>
                <a:latin typeface="Montserrat"/>
                <a:ea typeface="Times New Roman" panose="02020603050405020304" pitchFamily="18" charset="0"/>
                <a:cs typeface="Times New Roman" panose="02020603050405020304" pitchFamily="18" charset="0"/>
              </a:rPr>
              <a:t>g</a:t>
            </a:r>
            <a:r>
              <a:rPr lang="en-US" sz="1900" spc="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to</a:t>
            </a:r>
            <a:r>
              <a:rPr lang="en-US" sz="1900" spc="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9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a:t>
            </a:r>
            <a:r>
              <a:rPr lang="en-US" sz="1900" spc="1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viso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s</a:t>
            </a:r>
            <a:r>
              <a:rPr lang="en-US" sz="1900" spc="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inst</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u</a:t>
            </a:r>
            <a:r>
              <a:rPr lang="en-US" sz="1900" spc="-1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tions</a:t>
            </a:r>
            <a:r>
              <a:rPr lang="en-US" sz="1900" spc="9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10">
                <a:effectLst/>
                <a:latin typeface="Montserrat"/>
                <a:ea typeface="Times New Roman" panose="02020603050405020304" pitchFamily="18" charset="0"/>
                <a:cs typeface="Times New Roman" panose="02020603050405020304" pitchFamily="18" charset="0"/>
              </a:rPr>
              <a:t>n</a:t>
            </a:r>
            <a:r>
              <a:rPr lang="en-US" sz="1900" spc="-30">
                <a:effectLst/>
                <a:latin typeface="Montserrat"/>
                <a:ea typeface="Times New Roman" panose="02020603050405020304" pitchFamily="18" charset="0"/>
                <a:cs typeface="Times New Roman" panose="02020603050405020304" pitchFamily="18" charset="0"/>
              </a:rPr>
              <a:t>d</a:t>
            </a:r>
            <a:r>
              <a:rPr lang="en-US" sz="1900" spc="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it</a:t>
            </a:r>
            <a:r>
              <a:rPr lang="en-US" sz="1900" spc="10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f</a:t>
            </a:r>
            <a:r>
              <a:rPr lang="en-US" sz="1900" spc="-30">
                <a:effectLst/>
                <a:latin typeface="Montserrat"/>
                <a:ea typeface="Times New Roman" panose="02020603050405020304" pitchFamily="18" charset="0"/>
                <a:cs typeface="Times New Roman" panose="02020603050405020304" pitchFamily="18" charset="0"/>
              </a:rPr>
              <a:t>or</a:t>
            </a:r>
            <a:r>
              <a:rPr lang="en-US" sz="1900" spc="9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them to be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oll</a:t>
            </a:r>
            <a:r>
              <a:rPr lang="en-US" sz="1900" spc="-5">
                <a:effectLst/>
                <a:latin typeface="Montserrat"/>
                <a:ea typeface="Times New Roman" panose="02020603050405020304" pitchFamily="18" charset="0"/>
                <a:cs typeface="Times New Roman" panose="02020603050405020304" pitchFamily="18" charset="0"/>
              </a:rPr>
              <a:t>ec</a:t>
            </a:r>
            <a:r>
              <a:rPr lang="en-US" sz="1900" spc="-30">
                <a:effectLst/>
                <a:latin typeface="Montserrat"/>
                <a:ea typeface="Times New Roman" panose="02020603050405020304" pitchFamily="18" charset="0"/>
                <a:cs typeface="Times New Roman" panose="02020603050405020304" pitchFamily="18" charset="0"/>
              </a:rPr>
              <a:t>ted.</a:t>
            </a:r>
            <a:endParaRPr lang="en-AU" sz="1900">
              <a:effectLst/>
              <a:latin typeface="Montserrat"/>
              <a:ea typeface="Calibri" panose="020F0502020204030204" pitchFamily="34" charset="0"/>
              <a:cs typeface="Times New Roman" panose="02020603050405020304" pitchFamily="18" charset="0"/>
            </a:endParaRPr>
          </a:p>
          <a:p>
            <a:endParaRPr lang="en-AU" sz="1900"/>
          </a:p>
        </p:txBody>
      </p:sp>
    </p:spTree>
    <p:extLst>
      <p:ext uri="{BB962C8B-B14F-4D97-AF65-F5344CB8AC3E}">
        <p14:creationId xmlns:p14="http://schemas.microsoft.com/office/powerpoint/2010/main" val="1482295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5" name="Content Placeholder 2">
            <a:extLst>
              <a:ext uri="{FF2B5EF4-FFF2-40B4-BE49-F238E27FC236}">
                <a16:creationId xmlns:a16="http://schemas.microsoft.com/office/drawing/2014/main" id="{B15740D1-6514-485D-8F0C-D39F6984D091}"/>
              </a:ext>
            </a:extLst>
          </p:cNvPr>
          <p:cNvGraphicFramePr>
            <a:graphicFrameLocks noGrp="1"/>
          </p:cNvGraphicFramePr>
          <p:nvPr>
            <p:ph idx="1"/>
            <p:extLst>
              <p:ext uri="{D42A27DB-BD31-4B8C-83A1-F6EECF244321}">
                <p14:modId xmlns:p14="http://schemas.microsoft.com/office/powerpoint/2010/main" val="2950657107"/>
              </p:ext>
            </p:extLst>
          </p:nvPr>
        </p:nvGraphicFramePr>
        <p:xfrm>
          <a:off x="4253345" y="326572"/>
          <a:ext cx="7673044" cy="6531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A7D7F4CD-8BA8-426E-B7DA-C8B6844F5C49}"/>
              </a:ext>
            </a:extLst>
          </p:cNvPr>
          <p:cNvSpPr>
            <a:spLocks noGrp="1"/>
          </p:cNvSpPr>
          <p:nvPr>
            <p:ph type="body" sz="half" idx="2"/>
          </p:nvPr>
        </p:nvSpPr>
        <p:spPr>
          <a:xfrm>
            <a:off x="465908" y="2220686"/>
            <a:ext cx="3200400" cy="3379124"/>
          </a:xfrm>
        </p:spPr>
        <p:txBody>
          <a:bodyPr>
            <a:normAutofit/>
          </a:bodyPr>
          <a:lstStyle/>
          <a:p>
            <a:r>
              <a:rPr lang="en-AU" sz="3600">
                <a:solidFill>
                  <a:srgbClr val="FFFFFF"/>
                </a:solidFill>
              </a:rPr>
              <a:t>Page 12</a:t>
            </a:r>
          </a:p>
          <a:p>
            <a:r>
              <a:rPr lang="en-AU" sz="3600">
                <a:solidFill>
                  <a:srgbClr val="FFFFFF"/>
                </a:solidFill>
              </a:rPr>
              <a:t>During Written Examinations:</a:t>
            </a:r>
          </a:p>
          <a:p>
            <a:br>
              <a:rPr lang="en-AU" sz="3600">
                <a:solidFill>
                  <a:srgbClr val="FFFFFF"/>
                </a:solidFill>
              </a:rPr>
            </a:br>
            <a:r>
              <a:rPr lang="en-AU" sz="3600">
                <a:solidFill>
                  <a:srgbClr val="FFFFFF"/>
                </a:solidFill>
              </a:rPr>
              <a:t>YOU MUST NOT</a:t>
            </a:r>
            <a:endParaRPr lang="en-AU" sz="3200"/>
          </a:p>
        </p:txBody>
      </p:sp>
    </p:spTree>
    <p:extLst>
      <p:ext uri="{BB962C8B-B14F-4D97-AF65-F5344CB8AC3E}">
        <p14:creationId xmlns:p14="http://schemas.microsoft.com/office/powerpoint/2010/main" val="73121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E016260-C60E-41E9-8D8B-C7FE5CF65CFC}"/>
              </a:ext>
            </a:extLst>
          </p:cNvPr>
          <p:cNvSpPr>
            <a:spLocks noGrp="1"/>
          </p:cNvSpPr>
          <p:nvPr>
            <p:ph type="title"/>
          </p:nvPr>
        </p:nvSpPr>
        <p:spPr>
          <a:xfrm>
            <a:off x="492370" y="605896"/>
            <a:ext cx="3084844" cy="5646208"/>
          </a:xfrm>
        </p:spPr>
        <p:txBody>
          <a:bodyPr anchor="ctr">
            <a:normAutofit/>
          </a:bodyPr>
          <a:lstStyle/>
          <a:p>
            <a:r>
              <a:rPr lang="en-AU" sz="3600">
                <a:solidFill>
                  <a:srgbClr val="FFFFFF"/>
                </a:solidFill>
              </a:rPr>
              <a:t>Page 3 </a:t>
            </a:r>
            <a:br>
              <a:rPr lang="en-AU" sz="3600">
                <a:solidFill>
                  <a:srgbClr val="FFFFFF"/>
                </a:solidFill>
              </a:rPr>
            </a:br>
            <a:br>
              <a:rPr lang="en-AU" sz="3600">
                <a:solidFill>
                  <a:srgbClr val="FFFFFF"/>
                </a:solidFill>
              </a:rPr>
            </a:br>
            <a:r>
              <a:rPr lang="en-AU" sz="3600">
                <a:solidFill>
                  <a:srgbClr val="FFFFFF"/>
                </a:solidFill>
              </a:rPr>
              <a:t>Requirements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51065F4-6125-47E9-A0A2-D20AC600A67D}"/>
              </a:ext>
            </a:extLst>
          </p:cNvPr>
          <p:cNvSpPr>
            <a:spLocks noGrp="1"/>
          </p:cNvSpPr>
          <p:nvPr>
            <p:ph idx="1"/>
          </p:nvPr>
        </p:nvSpPr>
        <p:spPr>
          <a:xfrm>
            <a:off x="4742016" y="605895"/>
            <a:ext cx="6957614" cy="5960367"/>
          </a:xfrm>
        </p:spPr>
        <p:txBody>
          <a:bodyPr anchor="ctr">
            <a:normAutofit fontScale="92500" lnSpcReduction="20000"/>
          </a:bodyPr>
          <a:lstStyle/>
          <a:p>
            <a:pPr>
              <a:spcBef>
                <a:spcPts val="200"/>
              </a:spcBef>
            </a:pPr>
            <a:r>
              <a:rPr lang="en-AU" sz="1900" b="1">
                <a:effectLst/>
                <a:latin typeface="Montserrat"/>
                <a:ea typeface="Times New Roman" panose="02020603050405020304" pitchFamily="18" charset="0"/>
                <a:cs typeface="Times New Roman" panose="02020603050405020304" pitchFamily="18" charset="0"/>
              </a:rPr>
              <a:t>NSW Education Standards Authority Requirements</a:t>
            </a:r>
          </a:p>
          <a:p>
            <a:pPr>
              <a:lnSpc>
                <a:spcPct val="170000"/>
              </a:lnSpc>
              <a:spcAft>
                <a:spcPts val="800"/>
              </a:spcAft>
            </a:pPr>
            <a:r>
              <a:rPr lang="en-AU" sz="1300">
                <a:latin typeface="Montserrat"/>
                <a:ea typeface="Calibri" panose="020F0502020204030204" pitchFamily="34" charset="0"/>
                <a:cs typeface="Times New Roman" panose="02020603050405020304" pitchFamily="18" charset="0"/>
              </a:rPr>
              <a:t>Requirements for the award of the Record of School Achievement. To qualify for the Record of School Achievement, a student must:</a:t>
            </a:r>
          </a:p>
          <a:p>
            <a:pPr>
              <a:lnSpc>
                <a:spcPct val="170000"/>
              </a:lnSpc>
              <a:spcAft>
                <a:spcPts val="800"/>
              </a:spcAft>
            </a:pPr>
            <a:r>
              <a:rPr lang="en-AU" sz="1300">
                <a:latin typeface="Montserrat"/>
                <a:ea typeface="Calibri" panose="020F0502020204030204" pitchFamily="34" charset="0"/>
                <a:cs typeface="Times New Roman" panose="02020603050405020304" pitchFamily="18" charset="0"/>
              </a:rPr>
              <a:t>• satisfactorily complete the mandatory curriculum requirements of NESA;</a:t>
            </a:r>
          </a:p>
          <a:p>
            <a:pPr>
              <a:lnSpc>
                <a:spcPct val="170000"/>
              </a:lnSpc>
              <a:spcAft>
                <a:spcPts val="800"/>
              </a:spcAft>
            </a:pPr>
            <a:r>
              <a:rPr lang="en-AU" sz="1300">
                <a:latin typeface="Montserrat"/>
                <a:ea typeface="Calibri" panose="020F0502020204030204" pitchFamily="34" charset="0"/>
                <a:cs typeface="Times New Roman" panose="02020603050405020304" pitchFamily="18" charset="0"/>
              </a:rPr>
              <a:t>• attend school until the final day of Year 10 as determined by the school system concerned or by the principal of non-systemic schools.</a:t>
            </a:r>
          </a:p>
          <a:p>
            <a:pPr>
              <a:lnSpc>
                <a:spcPct val="170000"/>
              </a:lnSpc>
              <a:spcBef>
                <a:spcPts val="200"/>
              </a:spcBef>
            </a:pPr>
            <a:r>
              <a:rPr lang="en-AU" sz="1300" b="1">
                <a:effectLst/>
                <a:latin typeface="Montserrat"/>
                <a:ea typeface="Times New Roman" panose="02020603050405020304" pitchFamily="18" charset="0"/>
                <a:cs typeface="Times New Roman" panose="02020603050405020304" pitchFamily="18" charset="0"/>
              </a:rPr>
              <a:t>Pattern of Study</a:t>
            </a:r>
          </a:p>
          <a:p>
            <a:pPr>
              <a:lnSpc>
                <a:spcPct val="170000"/>
              </a:lnSpc>
              <a:spcAft>
                <a:spcPts val="800"/>
              </a:spcAft>
            </a:pPr>
            <a:r>
              <a:rPr lang="en-AU" sz="1300">
                <a:latin typeface="Montserrat"/>
                <a:ea typeface="Calibri" panose="020F0502020204030204" pitchFamily="34" charset="0"/>
                <a:cs typeface="Times New Roman" panose="02020603050405020304" pitchFamily="18" charset="0"/>
              </a:rPr>
              <a:t>The Board’s mandatory curriculum requirements for the award of a Record of School Achievement are listed below. This core curriculum for the Record of School Achievement is mandatory for all government schools, accredited non-government schools, schools outside NSW recognised by NESA.</a:t>
            </a:r>
          </a:p>
          <a:p>
            <a:pPr>
              <a:lnSpc>
                <a:spcPct val="170000"/>
              </a:lnSpc>
              <a:spcAft>
                <a:spcPts val="800"/>
              </a:spcAft>
            </a:pPr>
            <a:r>
              <a:rPr lang="en-AU" sz="1300">
                <a:latin typeface="Montserrat"/>
                <a:ea typeface="Calibri" panose="020F0502020204030204" pitchFamily="34" charset="0"/>
                <a:cs typeface="Times New Roman" panose="02020603050405020304" pitchFamily="18" charset="0"/>
              </a:rPr>
              <a:t>All time allocations are indicative. Indicative time is the time expected for a typical student to achieve the objectives and outcomes of the course. The indicative time for a course is therefore directly related to that course’s objectives and outcomes. Students undertaking Life Skills outcomes and content in one or more courses must meet mandatory curriculum requirements in each key learning area. </a:t>
            </a:r>
          </a:p>
          <a:p>
            <a:endParaRPr lang="en-AU" sz="1900"/>
          </a:p>
        </p:txBody>
      </p:sp>
    </p:spTree>
    <p:extLst>
      <p:ext uri="{BB962C8B-B14F-4D97-AF65-F5344CB8AC3E}">
        <p14:creationId xmlns:p14="http://schemas.microsoft.com/office/powerpoint/2010/main" val="3739102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4325C18-B3B0-4FE7-AF5A-25D5B9EB8B3F}"/>
              </a:ext>
            </a:extLst>
          </p:cNvPr>
          <p:cNvSpPr>
            <a:spLocks noGrp="1"/>
          </p:cNvSpPr>
          <p:nvPr>
            <p:ph type="title"/>
          </p:nvPr>
        </p:nvSpPr>
        <p:spPr>
          <a:xfrm>
            <a:off x="492370" y="605896"/>
            <a:ext cx="3084844" cy="5646208"/>
          </a:xfrm>
        </p:spPr>
        <p:txBody>
          <a:bodyPr anchor="ctr">
            <a:normAutofit/>
          </a:bodyPr>
          <a:lstStyle/>
          <a:p>
            <a:r>
              <a:rPr lang="en-AU" sz="3600">
                <a:solidFill>
                  <a:srgbClr val="FFFFFF"/>
                </a:solidFill>
              </a:rPr>
              <a:t>Page 13</a:t>
            </a:r>
            <a:br>
              <a:rPr lang="en-AU" sz="3600">
                <a:solidFill>
                  <a:srgbClr val="FFFFFF"/>
                </a:solidFill>
              </a:rPr>
            </a:br>
            <a:br>
              <a:rPr lang="en-AU" sz="3600">
                <a:solidFill>
                  <a:srgbClr val="FFFFFF"/>
                </a:solidFill>
              </a:rPr>
            </a:br>
            <a:r>
              <a:rPr lang="en-AU" sz="360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280BCCC-59EB-4DEE-966D-CB0ED6008B9F}"/>
              </a:ext>
            </a:extLst>
          </p:cNvPr>
          <p:cNvSpPr>
            <a:spLocks noGrp="1"/>
          </p:cNvSpPr>
          <p:nvPr>
            <p:ph idx="1"/>
          </p:nvPr>
        </p:nvSpPr>
        <p:spPr>
          <a:xfrm>
            <a:off x="4239491" y="221673"/>
            <a:ext cx="7703127" cy="6483927"/>
          </a:xfrm>
        </p:spPr>
        <p:txBody>
          <a:bodyPr anchor="ctr">
            <a:normAutofit lnSpcReduction="10000"/>
          </a:bodyPr>
          <a:lstStyle/>
          <a:p>
            <a:pPr>
              <a:spcAft>
                <a:spcPts val="800"/>
              </a:spcAft>
            </a:pPr>
            <a:r>
              <a:rPr lang="en-AU" sz="1400">
                <a:effectLst/>
                <a:latin typeface="Montserrat"/>
                <a:ea typeface="Calibri" panose="020F0502020204030204" pitchFamily="34" charset="0"/>
                <a:cs typeface="Times New Roman" panose="02020603050405020304" pitchFamily="18" charset="0"/>
              </a:rPr>
              <a:t>You must </a:t>
            </a:r>
            <a:r>
              <a:rPr lang="en-AU" sz="1400" spc="-5">
                <a:effectLst/>
                <a:latin typeface="Montserrat"/>
                <a:ea typeface="Calibri" panose="020F0502020204030204" pitchFamily="34" charset="0"/>
                <a:cs typeface="Times New Roman" panose="02020603050405020304" pitchFamily="18" charset="0"/>
              </a:rPr>
              <a:t>f</a:t>
            </a:r>
            <a:r>
              <a:rPr lang="en-AU" sz="1400">
                <a:effectLst/>
                <a:latin typeface="Montserrat"/>
                <a:ea typeface="Calibri" panose="020F0502020204030204" pitchFamily="34" charset="0"/>
                <a:cs typeface="Times New Roman" panose="02020603050405020304" pitchFamily="18" charset="0"/>
              </a:rPr>
              <a:t>ollow the</a:t>
            </a:r>
            <a:r>
              <a:rPr lang="en-AU" sz="1400" spc="-5">
                <a:effectLst/>
                <a:latin typeface="Montserrat"/>
                <a:ea typeface="Calibri" panose="020F0502020204030204" pitchFamily="34" charset="0"/>
                <a:cs typeface="Times New Roman" panose="02020603050405020304" pitchFamily="18" charset="0"/>
              </a:rPr>
              <a:t> </a:t>
            </a:r>
            <a:r>
              <a:rPr lang="en-AU" sz="1400">
                <a:effectLst/>
                <a:latin typeface="Montserrat"/>
                <a:ea typeface="Calibri" panose="020F0502020204030204" pitchFamily="34" charset="0"/>
                <a:cs typeface="Times New Roman" panose="02020603050405020304" pitchFamily="18" charset="0"/>
              </a:rPr>
              <a:t>d</a:t>
            </a:r>
            <a:r>
              <a:rPr lang="en-AU" sz="1400" spc="5">
                <a:effectLst/>
                <a:latin typeface="Montserrat"/>
                <a:ea typeface="Calibri" panose="020F0502020204030204" pitchFamily="34" charset="0"/>
                <a:cs typeface="Times New Roman" panose="02020603050405020304" pitchFamily="18" charset="0"/>
              </a:rPr>
              <a:t>a</a:t>
            </a:r>
            <a:r>
              <a:rPr lang="en-AU" sz="1400">
                <a:effectLst/>
                <a:latin typeface="Montserrat"/>
                <a:ea typeface="Calibri" panose="020F0502020204030204" pitchFamily="34" charset="0"/>
                <a:cs typeface="Times New Roman" panose="02020603050405020304" pitchFamily="18" charset="0"/>
              </a:rPr>
              <a:t>y</a:t>
            </a:r>
            <a:r>
              <a:rPr lang="en-AU" sz="1400" spc="-25">
                <a:effectLst/>
                <a:latin typeface="Montserrat"/>
                <a:ea typeface="Calibri" panose="020F0502020204030204" pitchFamily="34" charset="0"/>
                <a:cs typeface="Times New Roman" panose="02020603050405020304" pitchFamily="18" charset="0"/>
              </a:rPr>
              <a:t> </a:t>
            </a:r>
            <a:r>
              <a:rPr lang="en-AU" sz="1400">
                <a:effectLst/>
                <a:latin typeface="Montserrat"/>
                <a:ea typeface="Calibri" panose="020F0502020204030204" pitchFamily="34" charset="0"/>
                <a:cs typeface="Times New Roman" panose="02020603050405020304" pitchFamily="18" charset="0"/>
              </a:rPr>
              <a:t>to d</a:t>
            </a:r>
            <a:r>
              <a:rPr lang="en-AU" sz="1400" spc="20">
                <a:effectLst/>
                <a:latin typeface="Montserrat"/>
                <a:ea typeface="Calibri" panose="020F0502020204030204" pitchFamily="34" charset="0"/>
                <a:cs typeface="Times New Roman" panose="02020603050405020304" pitchFamily="18" charset="0"/>
              </a:rPr>
              <a:t>a</a:t>
            </a:r>
            <a:r>
              <a:rPr lang="en-AU" sz="1400">
                <a:effectLst/>
                <a:latin typeface="Montserrat"/>
                <a:ea typeface="Calibri" panose="020F0502020204030204" pitchFamily="34" charset="0"/>
                <a:cs typeface="Times New Roman" panose="02020603050405020304" pitchFamily="18" charset="0"/>
              </a:rPr>
              <a:t>y</a:t>
            </a:r>
            <a:r>
              <a:rPr lang="en-AU" sz="1400" spc="-50">
                <a:effectLst/>
                <a:latin typeface="Montserrat"/>
                <a:ea typeface="Calibri" panose="020F0502020204030204" pitchFamily="34" charset="0"/>
                <a:cs typeface="Times New Roman" panose="02020603050405020304" pitchFamily="18" charset="0"/>
              </a:rPr>
              <a:t> </a:t>
            </a:r>
            <a:r>
              <a:rPr lang="en-AU" sz="1400" spc="-5">
                <a:effectLst/>
                <a:latin typeface="Montserrat"/>
                <a:ea typeface="Calibri" panose="020F0502020204030204" pitchFamily="34" charset="0"/>
                <a:cs typeface="Times New Roman" panose="02020603050405020304" pitchFamily="18" charset="0"/>
              </a:rPr>
              <a:t>r</a:t>
            </a:r>
            <a:r>
              <a:rPr lang="en-AU" sz="1400">
                <a:effectLst/>
                <a:latin typeface="Montserrat"/>
                <a:ea typeface="Calibri" panose="020F0502020204030204" pitchFamily="34" charset="0"/>
                <a:cs typeface="Times New Roman" panose="02020603050405020304" pitchFamily="18" charset="0"/>
              </a:rPr>
              <a:t>u</a:t>
            </a:r>
            <a:r>
              <a:rPr lang="en-AU" sz="1400" spc="15">
                <a:effectLst/>
                <a:latin typeface="Montserrat"/>
                <a:ea typeface="Calibri" panose="020F0502020204030204" pitchFamily="34" charset="0"/>
                <a:cs typeface="Times New Roman" panose="02020603050405020304" pitchFamily="18" charset="0"/>
              </a:rPr>
              <a:t>l</a:t>
            </a:r>
            <a:r>
              <a:rPr lang="en-AU" sz="1400" spc="-5">
                <a:effectLst/>
                <a:latin typeface="Montserrat"/>
                <a:ea typeface="Calibri" panose="020F0502020204030204" pitchFamily="34" charset="0"/>
                <a:cs typeface="Times New Roman" panose="02020603050405020304" pitchFamily="18" charset="0"/>
              </a:rPr>
              <a:t>e</a:t>
            </a:r>
            <a:r>
              <a:rPr lang="en-AU" sz="1400">
                <a:effectLst/>
                <a:latin typeface="Montserrat"/>
                <a:ea typeface="Calibri" panose="020F0502020204030204" pitchFamily="34" charset="0"/>
                <a:cs typeface="Times New Roman" panose="02020603050405020304" pitchFamily="18" charset="0"/>
              </a:rPr>
              <a:t>s of</a:t>
            </a:r>
            <a:r>
              <a:rPr lang="en-AU" sz="1400" spc="-5">
                <a:effectLst/>
                <a:latin typeface="Montserrat"/>
                <a:ea typeface="Calibri" panose="020F0502020204030204" pitchFamily="34" charset="0"/>
                <a:cs typeface="Times New Roman" panose="02020603050405020304" pitchFamily="18" charset="0"/>
              </a:rPr>
              <a:t> </a:t>
            </a:r>
            <a:r>
              <a:rPr lang="en-AU" sz="1400">
                <a:effectLst/>
                <a:latin typeface="Montserrat"/>
                <a:ea typeface="Calibri" panose="020F0502020204030204" pitchFamily="34" charset="0"/>
                <a:cs typeface="Times New Roman" panose="02020603050405020304" pitchFamily="18" charset="0"/>
              </a:rPr>
              <a:t>the</a:t>
            </a:r>
            <a:r>
              <a:rPr lang="en-AU" sz="1400" spc="-5">
                <a:effectLst/>
                <a:latin typeface="Montserrat"/>
                <a:ea typeface="Calibri" panose="020F0502020204030204" pitchFamily="34" charset="0"/>
                <a:cs typeface="Times New Roman" panose="02020603050405020304" pitchFamily="18" charset="0"/>
              </a:rPr>
              <a:t> </a:t>
            </a:r>
            <a:r>
              <a:rPr lang="en-AU" sz="1400">
                <a:effectLst/>
                <a:latin typeface="Montserrat"/>
                <a:ea typeface="Calibri" panose="020F0502020204030204" pitchFamily="34" charset="0"/>
                <a:cs typeface="Times New Roman" panose="02020603050405020304" pitchFamily="18" charset="0"/>
              </a:rPr>
              <a:t>s</a:t>
            </a:r>
            <a:r>
              <a:rPr lang="en-AU" sz="1400" spc="-5">
                <a:effectLst/>
                <a:latin typeface="Montserrat"/>
                <a:ea typeface="Calibri" panose="020F0502020204030204" pitchFamily="34" charset="0"/>
                <a:cs typeface="Times New Roman" panose="02020603050405020304" pitchFamily="18" charset="0"/>
              </a:rPr>
              <a:t>c</a:t>
            </a:r>
            <a:r>
              <a:rPr lang="en-AU" sz="1400">
                <a:effectLst/>
                <a:latin typeface="Montserrat"/>
                <a:ea typeface="Calibri" panose="020F0502020204030204" pitchFamily="34" charset="0"/>
                <a:cs typeface="Times New Roman" panose="02020603050405020304" pitchFamily="18" charset="0"/>
              </a:rPr>
              <a:t>hool</a:t>
            </a:r>
            <a:r>
              <a:rPr lang="en-AU" sz="1400" spc="25">
                <a:effectLst/>
                <a:latin typeface="Montserrat"/>
                <a:ea typeface="Calibri" panose="020F0502020204030204" pitchFamily="34" charset="0"/>
                <a:cs typeface="Times New Roman" panose="02020603050405020304" pitchFamily="18" charset="0"/>
              </a:rPr>
              <a:t> </a:t>
            </a:r>
            <a:r>
              <a:rPr lang="en-AU" sz="1400">
                <a:effectLst/>
                <a:latin typeface="Montserrat"/>
                <a:ea typeface="Calibri" panose="020F0502020204030204" pitchFamily="34" charset="0"/>
                <a:cs typeface="Times New Roman" panose="02020603050405020304" pitchFamily="18" charset="0"/>
              </a:rPr>
              <a:t>wh</a:t>
            </a:r>
            <a:r>
              <a:rPr lang="en-AU" sz="1400" spc="-5">
                <a:effectLst/>
                <a:latin typeface="Montserrat"/>
                <a:ea typeface="Calibri" panose="020F0502020204030204" pitchFamily="34" charset="0"/>
                <a:cs typeface="Times New Roman" panose="02020603050405020304" pitchFamily="18" charset="0"/>
              </a:rPr>
              <a:t>er</a:t>
            </a:r>
            <a:r>
              <a:rPr lang="en-AU" sz="1400">
                <a:effectLst/>
                <a:latin typeface="Montserrat"/>
                <a:ea typeface="Calibri" panose="020F0502020204030204" pitchFamily="34" charset="0"/>
                <a:cs typeface="Times New Roman" panose="02020603050405020304" pitchFamily="18" charset="0"/>
              </a:rPr>
              <a:t>e</a:t>
            </a:r>
            <a:r>
              <a:rPr lang="en-AU" sz="1400" spc="30">
                <a:effectLst/>
                <a:latin typeface="Montserrat"/>
                <a:ea typeface="Calibri" panose="020F0502020204030204" pitchFamily="34" charset="0"/>
                <a:cs typeface="Times New Roman" panose="02020603050405020304" pitchFamily="18" charset="0"/>
              </a:rPr>
              <a:t> </a:t>
            </a:r>
            <a:r>
              <a:rPr lang="en-AU" sz="1400" spc="-50">
                <a:effectLst/>
                <a:latin typeface="Montserrat"/>
                <a:ea typeface="Calibri" panose="020F0502020204030204" pitchFamily="34" charset="0"/>
                <a:cs typeface="Times New Roman" panose="02020603050405020304" pitchFamily="18" charset="0"/>
              </a:rPr>
              <a:t>y</a:t>
            </a:r>
            <a:r>
              <a:rPr lang="en-AU" sz="1400">
                <a:effectLst/>
                <a:latin typeface="Montserrat"/>
                <a:ea typeface="Calibri" panose="020F0502020204030204" pitchFamily="34" charset="0"/>
                <a:cs typeface="Times New Roman" panose="02020603050405020304" pitchFamily="18" charset="0"/>
              </a:rPr>
              <a:t>ou sit </a:t>
            </a:r>
            <a:r>
              <a:rPr lang="en-AU" sz="1400" spc="-5">
                <a:effectLst/>
                <a:latin typeface="Montserrat"/>
                <a:ea typeface="Calibri" panose="020F0502020204030204" pitchFamily="34" charset="0"/>
                <a:cs typeface="Times New Roman" panose="02020603050405020304" pitchFamily="18" charset="0"/>
              </a:rPr>
              <a:t>f</a:t>
            </a:r>
            <a:r>
              <a:rPr lang="en-AU" sz="1400">
                <a:effectLst/>
                <a:latin typeface="Montserrat"/>
                <a:ea typeface="Calibri" panose="020F0502020204030204" pitchFamily="34" charset="0"/>
                <a:cs typeface="Times New Roman" panose="02020603050405020304" pitchFamily="18" charset="0"/>
              </a:rPr>
              <a:t>or</a:t>
            </a:r>
            <a:r>
              <a:rPr lang="en-AU" sz="1400" spc="45">
                <a:effectLst/>
                <a:latin typeface="Montserrat"/>
                <a:ea typeface="Calibri" panose="020F0502020204030204" pitchFamily="34" charset="0"/>
                <a:cs typeface="Times New Roman" panose="02020603050405020304" pitchFamily="18" charset="0"/>
              </a:rPr>
              <a:t> </a:t>
            </a:r>
            <a:r>
              <a:rPr lang="en-AU" sz="1400" spc="-50">
                <a:effectLst/>
                <a:latin typeface="Montserrat"/>
                <a:ea typeface="Calibri" panose="020F0502020204030204" pitchFamily="34" charset="0"/>
                <a:cs typeface="Times New Roman" panose="02020603050405020304" pitchFamily="18" charset="0"/>
              </a:rPr>
              <a:t>y</a:t>
            </a:r>
            <a:r>
              <a:rPr lang="en-AU" sz="1400">
                <a:effectLst/>
                <a:latin typeface="Montserrat"/>
                <a:ea typeface="Calibri" panose="020F0502020204030204" pitchFamily="34" charset="0"/>
                <a:cs typeface="Times New Roman" panose="02020603050405020304" pitchFamily="18" charset="0"/>
              </a:rPr>
              <a:t>o</a:t>
            </a:r>
            <a:r>
              <a:rPr lang="en-AU" sz="1400" spc="10">
                <a:effectLst/>
                <a:latin typeface="Montserrat"/>
                <a:ea typeface="Calibri" panose="020F0502020204030204" pitchFamily="34" charset="0"/>
                <a:cs typeface="Times New Roman" panose="02020603050405020304" pitchFamily="18" charset="0"/>
              </a:rPr>
              <a:t>u</a:t>
            </a:r>
            <a:r>
              <a:rPr lang="en-AU" sz="1400">
                <a:effectLst/>
                <a:latin typeface="Montserrat"/>
                <a:ea typeface="Calibri" panose="020F0502020204030204" pitchFamily="34" charset="0"/>
                <a:cs typeface="Times New Roman" panose="02020603050405020304" pitchFamily="18" charset="0"/>
              </a:rPr>
              <a:t>r</a:t>
            </a:r>
            <a:r>
              <a:rPr lang="en-AU" sz="1400" spc="10">
                <a:effectLst/>
                <a:latin typeface="Montserrat"/>
                <a:ea typeface="Calibri" panose="020F0502020204030204" pitchFamily="34" charset="0"/>
                <a:cs typeface="Times New Roman" panose="02020603050405020304" pitchFamily="18" charset="0"/>
              </a:rPr>
              <a:t> </a:t>
            </a:r>
            <a:r>
              <a:rPr lang="en-AU" sz="1400" spc="5">
                <a:effectLst/>
                <a:latin typeface="Montserrat"/>
                <a:ea typeface="Calibri" panose="020F0502020204030204" pitchFamily="34" charset="0"/>
                <a:cs typeface="Times New Roman" panose="02020603050405020304" pitchFamily="18" charset="0"/>
              </a:rPr>
              <a:t>e</a:t>
            </a:r>
            <a:r>
              <a:rPr lang="en-AU" sz="1400" spc="25">
                <a:effectLst/>
                <a:latin typeface="Montserrat"/>
                <a:ea typeface="Calibri" panose="020F0502020204030204" pitchFamily="34" charset="0"/>
                <a:cs typeface="Times New Roman" panose="02020603050405020304" pitchFamily="18" charset="0"/>
              </a:rPr>
              <a:t>x</a:t>
            </a:r>
            <a:r>
              <a:rPr lang="en-AU" sz="1400" spc="-5">
                <a:effectLst/>
                <a:latin typeface="Montserrat"/>
                <a:ea typeface="Calibri" panose="020F0502020204030204" pitchFamily="34" charset="0"/>
                <a:cs typeface="Times New Roman" panose="02020603050405020304" pitchFamily="18" charset="0"/>
              </a:rPr>
              <a:t>a</a:t>
            </a:r>
            <a:r>
              <a:rPr lang="en-AU" sz="1400">
                <a:effectLst/>
                <a:latin typeface="Montserrat"/>
                <a:ea typeface="Calibri" panose="020F0502020204030204" pitchFamily="34" charset="0"/>
                <a:cs typeface="Times New Roman" panose="02020603050405020304" pitchFamily="18" charset="0"/>
              </a:rPr>
              <a:t>min</a:t>
            </a:r>
            <a:r>
              <a:rPr lang="en-AU" sz="1400" spc="-5">
                <a:effectLst/>
                <a:latin typeface="Montserrat"/>
                <a:ea typeface="Calibri" panose="020F0502020204030204" pitchFamily="34" charset="0"/>
                <a:cs typeface="Times New Roman" panose="02020603050405020304" pitchFamily="18" charset="0"/>
              </a:rPr>
              <a:t>a</a:t>
            </a:r>
            <a:r>
              <a:rPr lang="en-AU" sz="1400">
                <a:effectLst/>
                <a:latin typeface="Montserrat"/>
                <a:ea typeface="Calibri" panose="020F0502020204030204" pitchFamily="34" charset="0"/>
                <a:cs typeface="Times New Roman" panose="02020603050405020304" pitchFamily="18" charset="0"/>
              </a:rPr>
              <a:t>tions. </a:t>
            </a:r>
            <a:r>
              <a:rPr lang="en-AU" sz="1400" spc="-5">
                <a:effectLst/>
                <a:latin typeface="Montserrat"/>
                <a:ea typeface="Calibri" panose="020F0502020204030204" pitchFamily="34" charset="0"/>
                <a:cs typeface="Times New Roman" panose="02020603050405020304" pitchFamily="18" charset="0"/>
              </a:rPr>
              <a:t>Fa</a:t>
            </a:r>
            <a:r>
              <a:rPr lang="en-AU" sz="1400">
                <a:effectLst/>
                <a:latin typeface="Montserrat"/>
                <a:ea typeface="Calibri" panose="020F0502020204030204" pitchFamily="34" charset="0"/>
                <a:cs typeface="Times New Roman" panose="02020603050405020304" pitchFamily="18" charset="0"/>
              </a:rPr>
              <a:t>ilu</a:t>
            </a:r>
            <a:r>
              <a:rPr lang="en-AU" sz="1400" spc="-5">
                <a:effectLst/>
                <a:latin typeface="Montserrat"/>
                <a:ea typeface="Calibri" panose="020F0502020204030204" pitchFamily="34" charset="0"/>
                <a:cs typeface="Times New Roman" panose="02020603050405020304" pitchFamily="18" charset="0"/>
              </a:rPr>
              <a:t>r</a:t>
            </a:r>
            <a:r>
              <a:rPr lang="en-AU" sz="1400">
                <a:effectLst/>
                <a:latin typeface="Montserrat"/>
                <a:ea typeface="Calibri" panose="020F0502020204030204" pitchFamily="34" charset="0"/>
                <a:cs typeface="Times New Roman" panose="02020603050405020304" pitchFamily="18" charset="0"/>
              </a:rPr>
              <a:t>e</a:t>
            </a:r>
            <a:r>
              <a:rPr lang="en-AU" sz="1400" spc="-5">
                <a:effectLst/>
                <a:latin typeface="Montserrat"/>
                <a:ea typeface="Calibri" panose="020F0502020204030204" pitchFamily="34" charset="0"/>
                <a:cs typeface="Times New Roman" panose="02020603050405020304" pitchFamily="18" charset="0"/>
              </a:rPr>
              <a:t> </a:t>
            </a:r>
            <a:r>
              <a:rPr lang="en-AU" sz="1400">
                <a:effectLst/>
                <a:latin typeface="Montserrat"/>
                <a:ea typeface="Calibri" panose="020F0502020204030204" pitchFamily="34" charset="0"/>
                <a:cs typeface="Times New Roman" panose="02020603050405020304" pitchFamily="18" charset="0"/>
              </a:rPr>
              <a:t>to obs</a:t>
            </a:r>
            <a:r>
              <a:rPr lang="en-AU" sz="1400" spc="-5">
                <a:effectLst/>
                <a:latin typeface="Montserrat"/>
                <a:ea typeface="Calibri" panose="020F0502020204030204" pitchFamily="34" charset="0"/>
                <a:cs typeface="Times New Roman" panose="02020603050405020304" pitchFamily="18" charset="0"/>
              </a:rPr>
              <a:t>er</a:t>
            </a:r>
            <a:r>
              <a:rPr lang="en-AU" sz="1400">
                <a:effectLst/>
                <a:latin typeface="Montserrat"/>
                <a:ea typeface="Calibri" panose="020F0502020204030204" pitchFamily="34" charset="0"/>
                <a:cs typeface="Times New Roman" panose="02020603050405020304" pitchFamily="18" charset="0"/>
              </a:rPr>
              <a:t>ve</a:t>
            </a:r>
            <a:r>
              <a:rPr lang="en-AU" sz="1400" spc="-5">
                <a:effectLst/>
                <a:latin typeface="Montserrat"/>
                <a:ea typeface="Calibri" panose="020F0502020204030204" pitchFamily="34" charset="0"/>
                <a:cs typeface="Times New Roman" panose="02020603050405020304" pitchFamily="18" charset="0"/>
              </a:rPr>
              <a:t> </a:t>
            </a:r>
            <a:r>
              <a:rPr lang="en-AU" sz="1400">
                <a:effectLst/>
                <a:latin typeface="Montserrat"/>
                <a:ea typeface="Calibri" panose="020F0502020204030204" pitchFamily="34" charset="0"/>
                <a:cs typeface="Times New Roman" panose="02020603050405020304" pitchFamily="18" charset="0"/>
              </a:rPr>
              <a:t>th</a:t>
            </a:r>
            <a:r>
              <a:rPr lang="en-AU" sz="1400" spc="-5">
                <a:effectLst/>
                <a:latin typeface="Montserrat"/>
                <a:ea typeface="Calibri" panose="020F0502020204030204" pitchFamily="34" charset="0"/>
                <a:cs typeface="Times New Roman" panose="02020603050405020304" pitchFamily="18" charset="0"/>
              </a:rPr>
              <a:t>e</a:t>
            </a:r>
            <a:r>
              <a:rPr lang="en-AU" sz="1400">
                <a:effectLst/>
                <a:latin typeface="Montserrat"/>
                <a:ea typeface="Calibri" panose="020F0502020204030204" pitchFamily="34" charset="0"/>
                <a:cs typeface="Times New Roman" panose="02020603050405020304" pitchFamily="18" charset="0"/>
              </a:rPr>
              <a:t>se</a:t>
            </a:r>
            <a:r>
              <a:rPr lang="en-AU" sz="1400" spc="-5">
                <a:effectLst/>
                <a:latin typeface="Montserrat"/>
                <a:ea typeface="Calibri" panose="020F0502020204030204" pitchFamily="34" charset="0"/>
                <a:cs typeface="Times New Roman" panose="02020603050405020304" pitchFamily="18" charset="0"/>
              </a:rPr>
              <a:t> r</a:t>
            </a:r>
            <a:r>
              <a:rPr lang="en-AU" sz="1400">
                <a:effectLst/>
                <a:latin typeface="Montserrat"/>
                <a:ea typeface="Calibri" panose="020F0502020204030204" pitchFamily="34" charset="0"/>
                <a:cs typeface="Times New Roman" panose="02020603050405020304" pitchFamily="18" charset="0"/>
              </a:rPr>
              <a:t>ul</a:t>
            </a:r>
            <a:r>
              <a:rPr lang="en-AU" sz="1400" spc="-5">
                <a:effectLst/>
                <a:latin typeface="Montserrat"/>
                <a:ea typeface="Calibri" panose="020F0502020204030204" pitchFamily="34" charset="0"/>
                <a:cs typeface="Times New Roman" panose="02020603050405020304" pitchFamily="18" charset="0"/>
              </a:rPr>
              <a:t>e</a:t>
            </a:r>
            <a:r>
              <a:rPr lang="en-AU" sz="1400">
                <a:effectLst/>
                <a:latin typeface="Montserrat"/>
                <a:ea typeface="Calibri" panose="020F0502020204030204" pitchFamily="34" charset="0"/>
                <a:cs typeface="Times New Roman" panose="02020603050405020304" pitchFamily="18" charset="0"/>
              </a:rPr>
              <a:t>s m</a:t>
            </a:r>
            <a:r>
              <a:rPr lang="en-AU" sz="1400" spc="45">
                <a:effectLst/>
                <a:latin typeface="Montserrat"/>
                <a:ea typeface="Calibri" panose="020F0502020204030204" pitchFamily="34" charset="0"/>
                <a:cs typeface="Times New Roman" panose="02020603050405020304" pitchFamily="18" charset="0"/>
              </a:rPr>
              <a:t>a</a:t>
            </a:r>
            <a:r>
              <a:rPr lang="en-AU" sz="1400">
                <a:effectLst/>
                <a:latin typeface="Montserrat"/>
                <a:ea typeface="Calibri" panose="020F0502020204030204" pitchFamily="34" charset="0"/>
                <a:cs typeface="Times New Roman" panose="02020603050405020304" pitchFamily="18" charset="0"/>
              </a:rPr>
              <a:t>y</a:t>
            </a:r>
            <a:r>
              <a:rPr lang="en-AU" sz="1400" spc="-35">
                <a:effectLst/>
                <a:latin typeface="Montserrat"/>
                <a:ea typeface="Calibri" panose="020F0502020204030204" pitchFamily="34" charset="0"/>
                <a:cs typeface="Times New Roman" panose="02020603050405020304" pitchFamily="18" charset="0"/>
              </a:rPr>
              <a:t> </a:t>
            </a:r>
            <a:r>
              <a:rPr lang="en-AU" sz="1400" spc="10">
                <a:effectLst/>
                <a:latin typeface="Montserrat"/>
                <a:ea typeface="Calibri" panose="020F0502020204030204" pitchFamily="34" charset="0"/>
                <a:cs typeface="Times New Roman" panose="02020603050405020304" pitchFamily="18" charset="0"/>
              </a:rPr>
              <a:t>r</a:t>
            </a:r>
            <a:r>
              <a:rPr lang="en-AU" sz="1400" spc="-5">
                <a:effectLst/>
                <a:latin typeface="Montserrat"/>
                <a:ea typeface="Calibri" panose="020F0502020204030204" pitchFamily="34" charset="0"/>
                <a:cs typeface="Times New Roman" panose="02020603050405020304" pitchFamily="18" charset="0"/>
              </a:rPr>
              <a:t>e</a:t>
            </a:r>
            <a:r>
              <a:rPr lang="en-AU" sz="1400">
                <a:effectLst/>
                <a:latin typeface="Montserrat"/>
                <a:ea typeface="Calibri" panose="020F0502020204030204" pitchFamily="34" charset="0"/>
                <a:cs typeface="Times New Roman" panose="02020603050405020304" pitchFamily="18" charset="0"/>
              </a:rPr>
              <a:t>sult in </a:t>
            </a:r>
            <a:r>
              <a:rPr lang="en-AU" sz="1400" spc="20">
                <a:effectLst/>
                <a:latin typeface="Montserrat"/>
                <a:ea typeface="Calibri" panose="020F0502020204030204" pitchFamily="34" charset="0"/>
                <a:cs typeface="Times New Roman" panose="02020603050405020304" pitchFamily="18" charset="0"/>
              </a:rPr>
              <a:t>z</a:t>
            </a:r>
            <a:r>
              <a:rPr lang="en-AU" sz="1400" spc="-5">
                <a:effectLst/>
                <a:latin typeface="Montserrat"/>
                <a:ea typeface="Calibri" panose="020F0502020204030204" pitchFamily="34" charset="0"/>
                <a:cs typeface="Times New Roman" panose="02020603050405020304" pitchFamily="18" charset="0"/>
              </a:rPr>
              <a:t>er</a:t>
            </a:r>
            <a:r>
              <a:rPr lang="en-AU" sz="1400">
                <a:effectLst/>
                <a:latin typeface="Montserrat"/>
                <a:ea typeface="Calibri" panose="020F0502020204030204" pitchFamily="34" charset="0"/>
                <a:cs typeface="Times New Roman" panose="02020603050405020304" pitchFamily="18" charset="0"/>
              </a:rPr>
              <a:t>o m</a:t>
            </a:r>
            <a:r>
              <a:rPr lang="en-AU" sz="1400" spc="-5">
                <a:effectLst/>
                <a:latin typeface="Montserrat"/>
                <a:ea typeface="Calibri" panose="020F0502020204030204" pitchFamily="34" charset="0"/>
                <a:cs typeface="Times New Roman" panose="02020603050405020304" pitchFamily="18" charset="0"/>
              </a:rPr>
              <a:t>ar</a:t>
            </a:r>
            <a:r>
              <a:rPr lang="en-AU" sz="1400">
                <a:effectLst/>
                <a:latin typeface="Montserrat"/>
                <a:ea typeface="Calibri" panose="020F0502020204030204" pitchFamily="34" charset="0"/>
                <a:cs typeface="Times New Roman" panose="02020603050405020304" pitchFamily="18" charset="0"/>
              </a:rPr>
              <a:t>ks </a:t>
            </a:r>
            <a:r>
              <a:rPr lang="en-AU" sz="1400" spc="-5">
                <a:effectLst/>
                <a:latin typeface="Montserrat"/>
                <a:ea typeface="Calibri" panose="020F0502020204030204" pitchFamily="34" charset="0"/>
                <a:cs typeface="Times New Roman" panose="02020603050405020304" pitchFamily="18" charset="0"/>
              </a:rPr>
              <a:t>f</a:t>
            </a:r>
            <a:r>
              <a:rPr lang="en-AU" sz="1400">
                <a:effectLst/>
                <a:latin typeface="Montserrat"/>
                <a:ea typeface="Calibri" panose="020F0502020204030204" pitchFamily="34" charset="0"/>
                <a:cs typeface="Times New Roman" panose="02020603050405020304" pitchFamily="18" charset="0"/>
              </a:rPr>
              <a:t>or</a:t>
            </a:r>
            <a:r>
              <a:rPr lang="en-AU" sz="1400" spc="-5">
                <a:effectLst/>
                <a:latin typeface="Montserrat"/>
                <a:ea typeface="Calibri" panose="020F0502020204030204" pitchFamily="34" charset="0"/>
                <a:cs typeface="Times New Roman" panose="02020603050405020304" pitchFamily="18" charset="0"/>
              </a:rPr>
              <a:t> </a:t>
            </a:r>
            <a:r>
              <a:rPr lang="en-AU" sz="1400">
                <a:effectLst/>
                <a:latin typeface="Montserrat"/>
                <a:ea typeface="Calibri" panose="020F0502020204030204" pitchFamily="34" charset="0"/>
                <a:cs typeface="Times New Roman" panose="02020603050405020304" pitchFamily="18" charset="0"/>
              </a:rPr>
              <a:t>the</a:t>
            </a:r>
            <a:r>
              <a:rPr lang="en-AU" sz="1400" spc="-5">
                <a:effectLst/>
                <a:latin typeface="Montserrat"/>
                <a:ea typeface="Calibri" panose="020F0502020204030204" pitchFamily="34" charset="0"/>
                <a:cs typeface="Times New Roman" panose="02020603050405020304" pitchFamily="18" charset="0"/>
              </a:rPr>
              <a:t> e</a:t>
            </a:r>
            <a:r>
              <a:rPr lang="en-AU" sz="1400" spc="25">
                <a:effectLst/>
                <a:latin typeface="Montserrat"/>
                <a:ea typeface="Calibri" panose="020F0502020204030204" pitchFamily="34" charset="0"/>
                <a:cs typeface="Times New Roman" panose="02020603050405020304" pitchFamily="18" charset="0"/>
              </a:rPr>
              <a:t>x</a:t>
            </a:r>
            <a:r>
              <a:rPr lang="en-AU" sz="1400" spc="-5">
                <a:effectLst/>
                <a:latin typeface="Montserrat"/>
                <a:ea typeface="Calibri" panose="020F0502020204030204" pitchFamily="34" charset="0"/>
                <a:cs typeface="Times New Roman" panose="02020603050405020304" pitchFamily="18" charset="0"/>
              </a:rPr>
              <a:t>a</a:t>
            </a:r>
            <a:r>
              <a:rPr lang="en-AU" sz="1400">
                <a:effectLst/>
                <a:latin typeface="Montserrat"/>
                <a:ea typeface="Calibri" panose="020F0502020204030204" pitchFamily="34" charset="0"/>
                <a:cs typeface="Times New Roman" panose="02020603050405020304" pitchFamily="18" charset="0"/>
              </a:rPr>
              <a:t>min</a:t>
            </a:r>
            <a:r>
              <a:rPr lang="en-AU" sz="1400" spc="-5">
                <a:effectLst/>
                <a:latin typeface="Montserrat"/>
                <a:ea typeface="Calibri" panose="020F0502020204030204" pitchFamily="34" charset="0"/>
                <a:cs typeface="Times New Roman" panose="02020603050405020304" pitchFamily="18" charset="0"/>
              </a:rPr>
              <a:t>a</a:t>
            </a:r>
            <a:r>
              <a:rPr lang="en-AU" sz="1400">
                <a:effectLst/>
                <a:latin typeface="Montserrat"/>
                <a:ea typeface="Calibri" panose="020F0502020204030204" pitchFamily="34" charset="0"/>
                <a:cs typeface="Times New Roman" panose="02020603050405020304" pitchFamily="18" charset="0"/>
              </a:rPr>
              <a:t>tion, no </a:t>
            </a:r>
            <a:r>
              <a:rPr lang="en-AU" sz="1400" spc="-5">
                <a:effectLst/>
                <a:latin typeface="Montserrat"/>
                <a:ea typeface="Calibri" panose="020F0502020204030204" pitchFamily="34" charset="0"/>
                <a:cs typeface="Times New Roman" panose="02020603050405020304" pitchFamily="18" charset="0"/>
              </a:rPr>
              <a:t>re</a:t>
            </a:r>
            <a:r>
              <a:rPr lang="en-AU" sz="1400">
                <a:effectLst/>
                <a:latin typeface="Montserrat"/>
                <a:ea typeface="Calibri" panose="020F0502020204030204" pitchFamily="34" charset="0"/>
                <a:cs typeface="Times New Roman" panose="02020603050405020304" pitchFamily="18" charset="0"/>
              </a:rPr>
              <a:t>s</a:t>
            </a:r>
            <a:r>
              <a:rPr lang="en-AU" sz="1400" spc="-10">
                <a:effectLst/>
                <a:latin typeface="Montserrat"/>
                <a:ea typeface="Calibri" panose="020F0502020204030204" pitchFamily="34" charset="0"/>
                <a:cs typeface="Times New Roman" panose="02020603050405020304" pitchFamily="18" charset="0"/>
              </a:rPr>
              <a:t>u</a:t>
            </a:r>
            <a:r>
              <a:rPr lang="en-AU" sz="1400">
                <a:effectLst/>
                <a:latin typeface="Montserrat"/>
                <a:ea typeface="Calibri" panose="020F0502020204030204" pitchFamily="34" charset="0"/>
                <a:cs typeface="Times New Roman" panose="02020603050405020304" pitchFamily="18" charset="0"/>
              </a:rPr>
              <a:t>lt </a:t>
            </a:r>
            <a:r>
              <a:rPr lang="en-AU" sz="1400" spc="-15">
                <a:effectLst/>
                <a:latin typeface="Montserrat"/>
                <a:ea typeface="Calibri" panose="020F0502020204030204" pitchFamily="34" charset="0"/>
                <a:cs typeface="Times New Roman" panose="02020603050405020304" pitchFamily="18" charset="0"/>
              </a:rPr>
              <a:t>f</a:t>
            </a:r>
            <a:r>
              <a:rPr lang="en-AU" sz="1400">
                <a:effectLst/>
                <a:latin typeface="Montserrat"/>
                <a:ea typeface="Calibri" panose="020F0502020204030204" pitchFamily="34" charset="0"/>
                <a:cs typeface="Times New Roman" panose="02020603050405020304" pitchFamily="18" charset="0"/>
              </a:rPr>
              <a:t>or</a:t>
            </a:r>
            <a:r>
              <a:rPr lang="en-AU" sz="1400" spc="-5">
                <a:effectLst/>
                <a:latin typeface="Montserrat"/>
                <a:ea typeface="Calibri" panose="020F0502020204030204" pitchFamily="34" charset="0"/>
                <a:cs typeface="Times New Roman" panose="02020603050405020304" pitchFamily="18" charset="0"/>
              </a:rPr>
              <a:t> </a:t>
            </a:r>
            <a:r>
              <a:rPr lang="en-AU" sz="1400">
                <a:effectLst/>
                <a:latin typeface="Montserrat"/>
                <a:ea typeface="Calibri" panose="020F0502020204030204" pitchFamily="34" charset="0"/>
                <a:cs typeface="Times New Roman" panose="02020603050405020304" pitchFamily="18" charset="0"/>
              </a:rPr>
              <a:t>the</a:t>
            </a:r>
            <a:r>
              <a:rPr lang="en-AU" sz="1400" spc="-5">
                <a:effectLst/>
                <a:latin typeface="Montserrat"/>
                <a:ea typeface="Calibri" panose="020F0502020204030204" pitchFamily="34" charset="0"/>
                <a:cs typeface="Times New Roman" panose="02020603050405020304" pitchFamily="18" charset="0"/>
              </a:rPr>
              <a:t> c</a:t>
            </a:r>
            <a:r>
              <a:rPr lang="en-AU" sz="1400">
                <a:effectLst/>
                <a:latin typeface="Montserrat"/>
                <a:ea typeface="Calibri" panose="020F0502020204030204" pitchFamily="34" charset="0"/>
                <a:cs typeface="Times New Roman" panose="02020603050405020304" pitchFamily="18" charset="0"/>
              </a:rPr>
              <a:t>ou</a:t>
            </a:r>
            <a:r>
              <a:rPr lang="en-AU" sz="1400" spc="-5">
                <a:effectLst/>
                <a:latin typeface="Montserrat"/>
                <a:ea typeface="Calibri" panose="020F0502020204030204" pitchFamily="34" charset="0"/>
                <a:cs typeface="Times New Roman" panose="02020603050405020304" pitchFamily="18" charset="0"/>
              </a:rPr>
              <a:t>r</a:t>
            </a:r>
            <a:r>
              <a:rPr lang="en-AU" sz="1400">
                <a:effectLst/>
                <a:latin typeface="Montserrat"/>
                <a:ea typeface="Calibri" panose="020F0502020204030204" pitchFamily="34" charset="0"/>
                <a:cs typeface="Times New Roman" panose="02020603050405020304" pitchFamily="18" charset="0"/>
              </a:rPr>
              <a:t>s</a:t>
            </a:r>
            <a:r>
              <a:rPr lang="en-AU" sz="1400" spc="-5">
                <a:effectLst/>
                <a:latin typeface="Montserrat"/>
                <a:ea typeface="Calibri" panose="020F0502020204030204" pitchFamily="34" charset="0"/>
                <a:cs typeface="Times New Roman" panose="02020603050405020304" pitchFamily="18" charset="0"/>
              </a:rPr>
              <a:t>e</a:t>
            </a:r>
            <a:r>
              <a:rPr lang="en-AU" sz="1400">
                <a:effectLst/>
                <a:latin typeface="Montserrat"/>
                <a:ea typeface="Calibri" panose="020F0502020204030204" pitchFamily="34" charset="0"/>
                <a:cs typeface="Times New Roman" panose="02020603050405020304" pitchFamily="18" charset="0"/>
              </a:rPr>
              <a:t>.</a:t>
            </a:r>
          </a:p>
          <a:p>
            <a:pPr>
              <a:spcAft>
                <a:spcPts val="800"/>
              </a:spcAft>
            </a:pPr>
            <a:r>
              <a:rPr lang="en-AU" sz="1400" b="1">
                <a:effectLst/>
                <a:latin typeface="Montserrat"/>
                <a:ea typeface="Calibri" panose="020F0502020204030204" pitchFamily="34" charset="0"/>
                <a:cs typeface="Times New Roman" panose="02020603050405020304" pitchFamily="18" charset="0"/>
              </a:rPr>
              <a:t>You must not:</a:t>
            </a:r>
          </a:p>
          <a:p>
            <a:pPr marL="342900" lvl="0" indent="-342900">
              <a:buFont typeface="Symbol" panose="05050102010706020507" pitchFamily="18" charset="2"/>
              <a:buChar char=""/>
            </a:pPr>
            <a:r>
              <a:rPr lang="en-US" sz="1400" spc="-30">
                <a:effectLst/>
                <a:latin typeface="Montserrat"/>
                <a:ea typeface="Times New Roman" panose="02020603050405020304" pitchFamily="18" charset="0"/>
                <a:cs typeface="Times New Roman" panose="02020603050405020304" pitchFamily="18" charset="0"/>
              </a:rPr>
              <a:t>t</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ke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a</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mobile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phone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or</a:t>
            </a:r>
            <a:r>
              <a:rPr lang="en-US" sz="1400" spc="-5">
                <a:effectLst/>
                <a:latin typeface="Montserrat"/>
                <a:ea typeface="Times New Roman" panose="02020603050405020304" pitchFamily="18" charset="0"/>
                <a:cs typeface="Times New Roman" panose="02020603050405020304" pitchFamily="18" charset="0"/>
              </a:rPr>
              <a:t> </a:t>
            </a:r>
            <a:r>
              <a:rPr lang="en-US" sz="1400" spc="10">
                <a:effectLst/>
                <a:latin typeface="Montserrat"/>
                <a:ea typeface="Times New Roman" panose="02020603050405020304" pitchFamily="18" charset="0"/>
                <a:cs typeface="Times New Roman" panose="02020603050405020304" pitchFamily="18" charset="0"/>
              </a:rPr>
              <a:t>p</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o</a:t>
            </a:r>
            <a:r>
              <a:rPr lang="en-US" sz="1400" spc="-10">
                <a:effectLst/>
                <a:latin typeface="Montserrat"/>
                <a:ea typeface="Times New Roman" panose="02020603050405020304" pitchFamily="18" charset="0"/>
                <a:cs typeface="Times New Roman" panose="02020603050405020304" pitchFamily="18" charset="0"/>
              </a:rPr>
              <a:t>g</a:t>
            </a:r>
            <a:r>
              <a:rPr lang="en-US" sz="1400" spc="-5">
                <a:effectLst/>
                <a:latin typeface="Montserrat"/>
                <a:ea typeface="Times New Roman" panose="02020603050405020304" pitchFamily="18" charset="0"/>
                <a:cs typeface="Times New Roman" panose="02020603050405020304" pitchFamily="18" charset="0"/>
              </a:rPr>
              <a:t>ra</a:t>
            </a:r>
            <a:r>
              <a:rPr lang="en-US" sz="1400" spc="-30">
                <a:effectLst/>
                <a:latin typeface="Montserrat"/>
                <a:ea typeface="Times New Roman" panose="02020603050405020304" pitchFamily="18" charset="0"/>
                <a:cs typeface="Times New Roman" panose="02020603050405020304" pitchFamily="18" charset="0"/>
              </a:rPr>
              <a:t>mm</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ble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w</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a:t>
            </a:r>
            <a:r>
              <a:rPr lang="en-US" sz="1400" spc="-5">
                <a:effectLst/>
                <a:latin typeface="Montserrat"/>
                <a:ea typeface="Times New Roman" panose="02020603050405020304" pitchFamily="18" charset="0"/>
                <a:cs typeface="Times New Roman" panose="02020603050405020304" pitchFamily="18" charset="0"/>
              </a:rPr>
              <a:t>c</a:t>
            </a:r>
            <a:r>
              <a:rPr lang="en-US" sz="1400" spc="-30">
                <a:effectLst/>
                <a:latin typeface="Montserrat"/>
                <a:ea typeface="Times New Roman" panose="02020603050405020304" pitchFamily="18" charset="0"/>
                <a:cs typeface="Times New Roman" panose="02020603050405020304" pitchFamily="18" charset="0"/>
              </a:rPr>
              <a:t>h</a:t>
            </a:r>
            <a:r>
              <a:rPr lang="en-US" sz="1400" spc="10">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or</a:t>
            </a:r>
            <a:r>
              <a:rPr lang="en-US" sz="1400" spc="-5">
                <a:effectLst/>
                <a:latin typeface="Montserrat"/>
                <a:ea typeface="Times New Roman" panose="02020603050405020304" pitchFamily="18" charset="0"/>
                <a:cs typeface="Times New Roman" panose="02020603050405020304" pitchFamily="18" charset="0"/>
              </a:rPr>
              <a:t> </a:t>
            </a:r>
            <a:r>
              <a:rPr lang="en-US" sz="1400" spc="10">
                <a:effectLst/>
                <a:latin typeface="Montserrat"/>
                <a:ea typeface="Times New Roman" panose="02020603050405020304" pitchFamily="18" charset="0"/>
                <a:cs typeface="Times New Roman" panose="02020603050405020304" pitchFamily="18" charset="0"/>
              </a:rPr>
              <a:t>d</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vi</a:t>
            </a:r>
            <a:r>
              <a:rPr lang="en-US" sz="1400" spc="-5">
                <a:effectLst/>
                <a:latin typeface="Montserrat"/>
                <a:ea typeface="Times New Roman" panose="02020603050405020304" pitchFamily="18" charset="0"/>
                <a:cs typeface="Times New Roman" panose="02020603050405020304" pitchFamily="18" charset="0"/>
              </a:rPr>
              <a:t>c</a:t>
            </a:r>
            <a:r>
              <a:rPr lang="en-US" sz="1400" spc="-30">
                <a:effectLst/>
                <a:latin typeface="Montserrat"/>
                <a:ea typeface="Times New Roman" panose="02020603050405020304" pitchFamily="18" charset="0"/>
                <a:cs typeface="Times New Roman" panose="02020603050405020304" pitchFamily="18" charset="0"/>
              </a:rPr>
              <a:t>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into the</a:t>
            </a:r>
            <a:r>
              <a:rPr lang="en-US" sz="1400" spc="-5">
                <a:effectLst/>
                <a:latin typeface="Montserrat"/>
                <a:ea typeface="Times New Roman" panose="02020603050405020304" pitchFamily="18" charset="0"/>
                <a:cs typeface="Times New Roman" panose="02020603050405020304" pitchFamily="18" charset="0"/>
              </a:rPr>
              <a:t> 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a:t>
            </a:r>
            <a:r>
              <a:rPr lang="en-US" sz="1400" spc="-10">
                <a:effectLst/>
                <a:latin typeface="Montserrat"/>
                <a:ea typeface="Times New Roman" panose="02020603050405020304" pitchFamily="18" charset="0"/>
                <a:cs typeface="Times New Roman" panose="02020603050405020304" pitchFamily="18" charset="0"/>
              </a:rPr>
              <a:t>o</a:t>
            </a:r>
            <a:r>
              <a:rPr lang="en-US" sz="1400" spc="-30">
                <a:effectLst/>
                <a:latin typeface="Montserrat"/>
                <a:ea typeface="Times New Roman" panose="02020603050405020304" pitchFamily="18" charset="0"/>
                <a:cs typeface="Times New Roman" panose="02020603050405020304" pitchFamily="18" charset="0"/>
              </a:rPr>
              <a:t>n </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oom</a:t>
            </a:r>
            <a:endParaRPr lang="en-AU" sz="14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a:effectLst/>
                <a:latin typeface="Montserrat"/>
                <a:ea typeface="Times New Roman" panose="02020603050405020304" pitchFamily="18" charset="0"/>
                <a:cs typeface="Times New Roman" panose="02020603050405020304" pitchFamily="18" charset="0"/>
              </a:rPr>
              <a:t>t</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ke</a:t>
            </a:r>
            <a:r>
              <a:rPr lang="en-US" sz="1400" spc="-5">
                <a:effectLst/>
                <a:latin typeface="Montserrat"/>
                <a:ea typeface="Times New Roman" panose="02020603050405020304" pitchFamily="18" charset="0"/>
                <a:cs typeface="Times New Roman" panose="02020603050405020304" pitchFamily="18" charset="0"/>
              </a:rPr>
              <a:t> a</a:t>
            </a:r>
            <a:r>
              <a:rPr lang="en-US" sz="1400" spc="35">
                <a:effectLst/>
                <a:latin typeface="Montserrat"/>
                <a:ea typeface="Times New Roman" panose="02020603050405020304" pitchFamily="18" charset="0"/>
                <a:cs typeface="Times New Roman" panose="02020603050405020304" pitchFamily="18" charset="0"/>
              </a:rPr>
              <a:t>n</a:t>
            </a:r>
            <a:r>
              <a:rPr lang="en-US" sz="1400" spc="-30">
                <a:effectLst/>
                <a:latin typeface="Montserrat"/>
                <a:ea typeface="Times New Roman" panose="02020603050405020304" pitchFamily="18" charset="0"/>
                <a:cs typeface="Times New Roman" panose="02020603050405020304" pitchFamily="18" charset="0"/>
              </a:rPr>
              <a:t>y</a:t>
            </a:r>
            <a:r>
              <a:rPr lang="en-US" sz="1400" spc="-50">
                <a:effectLst/>
                <a:latin typeface="Montserrat"/>
                <a:ea typeface="Times New Roman" panose="02020603050405020304" pitchFamily="18" charset="0"/>
                <a:cs typeface="Times New Roman" panose="02020603050405020304" pitchFamily="18" charset="0"/>
              </a:rPr>
              <a:t> </a:t>
            </a:r>
            <a:r>
              <a:rPr lang="en-US" sz="1400" spc="-5">
                <a:effectLst/>
                <a:latin typeface="Montserrat"/>
                <a:ea typeface="Times New Roman" panose="02020603050405020304" pitchFamily="18" charset="0"/>
                <a:cs typeface="Times New Roman" panose="02020603050405020304" pitchFamily="18" charset="0"/>
              </a:rPr>
              <a:t>e</a:t>
            </a:r>
            <a:r>
              <a:rPr lang="en-US" sz="1400" spc="15">
                <a:effectLst/>
                <a:latin typeface="Montserrat"/>
                <a:ea typeface="Times New Roman" panose="02020603050405020304" pitchFamily="18" charset="0"/>
                <a:cs typeface="Times New Roman" panose="02020603050405020304" pitchFamily="18" charset="0"/>
              </a:rPr>
              <a:t>l</a:t>
            </a:r>
            <a:r>
              <a:rPr lang="en-US" sz="1400" spc="-5">
                <a:effectLst/>
                <a:latin typeface="Montserrat"/>
                <a:ea typeface="Times New Roman" panose="02020603050405020304" pitchFamily="18" charset="0"/>
                <a:cs typeface="Times New Roman" panose="02020603050405020304" pitchFamily="18" charset="0"/>
              </a:rPr>
              <a:t>ec</a:t>
            </a:r>
            <a:r>
              <a:rPr lang="en-US" sz="1400" spc="-30">
                <a:effectLst/>
                <a:latin typeface="Montserrat"/>
                <a:ea typeface="Times New Roman" panose="02020603050405020304" pitchFamily="18" charset="0"/>
                <a:cs typeface="Times New Roman" panose="02020603050405020304" pitchFamily="18" charset="0"/>
              </a:rPr>
              <a:t>t</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onic</a:t>
            </a:r>
            <a:r>
              <a:rPr lang="en-US" sz="1400" spc="-5">
                <a:effectLst/>
                <a:latin typeface="Montserrat"/>
                <a:ea typeface="Times New Roman" panose="02020603050405020304" pitchFamily="18" charset="0"/>
                <a:cs typeface="Times New Roman" panose="02020603050405020304" pitchFamily="18" charset="0"/>
              </a:rPr>
              <a:t> </a:t>
            </a:r>
            <a:r>
              <a:rPr lang="en-US" sz="1400" spc="10">
                <a:effectLst/>
                <a:latin typeface="Montserrat"/>
                <a:ea typeface="Times New Roman" panose="02020603050405020304" pitchFamily="18" charset="0"/>
                <a:cs typeface="Times New Roman" panose="02020603050405020304" pitchFamily="18" charset="0"/>
              </a:rPr>
              <a:t>d</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vi</a:t>
            </a:r>
            <a:r>
              <a:rPr lang="en-US" sz="1400" spc="20">
                <a:effectLst/>
                <a:latin typeface="Montserrat"/>
                <a:ea typeface="Times New Roman" panose="02020603050405020304" pitchFamily="18" charset="0"/>
                <a:cs typeface="Times New Roman" panose="02020603050405020304" pitchFamily="18" charset="0"/>
              </a:rPr>
              <a:t>c</a:t>
            </a:r>
            <a:r>
              <a:rPr lang="en-US" sz="1400" spc="-30">
                <a:effectLst/>
                <a:latin typeface="Montserrat"/>
                <a:ea typeface="Times New Roman" panose="02020603050405020304" pitchFamily="18" charset="0"/>
                <a:cs typeface="Times New Roman" panose="02020603050405020304" pitchFamily="18" charset="0"/>
              </a:rPr>
              <a:t>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in</a:t>
            </a:r>
            <a:r>
              <a:rPr lang="en-US" sz="1400" spc="-5">
                <a:effectLst/>
                <a:latin typeface="Montserrat"/>
                <a:ea typeface="Times New Roman" panose="02020603050405020304" pitchFamily="18" charset="0"/>
                <a:cs typeface="Times New Roman" panose="02020603050405020304" pitchFamily="18" charset="0"/>
              </a:rPr>
              <a:t>c</a:t>
            </a:r>
            <a:r>
              <a:rPr lang="en-US" sz="1400" spc="-30">
                <a:effectLst/>
                <a:latin typeface="Montserrat"/>
                <a:ea typeface="Times New Roman" panose="02020603050405020304" pitchFamily="18" charset="0"/>
                <a:cs typeface="Times New Roman" panose="02020603050405020304" pitchFamily="18" charset="0"/>
              </a:rPr>
              <a:t>luding</a:t>
            </a:r>
            <a:r>
              <a:rPr lang="en-US" sz="1400" spc="-10">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a</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d</a:t>
            </a:r>
            <a:r>
              <a:rPr lang="en-US" sz="1400" spc="15">
                <a:effectLst/>
                <a:latin typeface="Montserrat"/>
                <a:ea typeface="Times New Roman" panose="02020603050405020304" pitchFamily="18" charset="0"/>
                <a:cs typeface="Times New Roman" panose="02020603050405020304" pitchFamily="18" charset="0"/>
              </a:rPr>
              <a:t>i</a:t>
            </a:r>
            <a:r>
              <a:rPr lang="en-US" sz="1400" spc="-25">
                <a:effectLst/>
                <a:latin typeface="Montserrat"/>
                <a:ea typeface="Times New Roman" panose="02020603050405020304" pitchFamily="18" charset="0"/>
                <a:cs typeface="Times New Roman" panose="02020603050405020304" pitchFamily="18" charset="0"/>
              </a:rPr>
              <a:t>g</a:t>
            </a:r>
            <a:r>
              <a:rPr lang="en-US" sz="1400" spc="-30">
                <a:effectLst/>
                <a:latin typeface="Montserrat"/>
                <a:ea typeface="Times New Roman" panose="02020603050405020304" pitchFamily="18" charset="0"/>
                <a:cs typeface="Times New Roman" panose="02020603050405020304" pitchFamily="18" charset="0"/>
              </a:rPr>
              <a:t>it</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l m</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d</a:t>
            </a:r>
            <a:r>
              <a:rPr lang="en-US" sz="1400" spc="25">
                <a:effectLst/>
                <a:latin typeface="Montserrat"/>
                <a:ea typeface="Times New Roman" panose="02020603050405020304" pitchFamily="18" charset="0"/>
                <a:cs typeface="Times New Roman" panose="02020603050405020304" pitchFamily="18" charset="0"/>
              </a:rPr>
              <a:t>i</a:t>
            </a:r>
            <a:r>
              <a:rPr lang="en-US" sz="1400" spc="-30">
                <a:effectLst/>
                <a:latin typeface="Montserrat"/>
                <a:ea typeface="Times New Roman" panose="02020603050405020304" pitchFamily="18" charset="0"/>
                <a:cs typeface="Times New Roman" panose="02020603050405020304" pitchFamily="18" charset="0"/>
              </a:rPr>
              <a:t>a</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pl</a:t>
            </a:r>
            <a:r>
              <a:rPr lang="en-US" sz="1400" spc="30">
                <a:effectLst/>
                <a:latin typeface="Montserrat"/>
                <a:ea typeface="Times New Roman" panose="02020603050405020304" pitchFamily="18" charset="0"/>
                <a:cs typeface="Times New Roman" panose="02020603050405020304" pitchFamily="18" charset="0"/>
              </a:rPr>
              <a:t>a</a:t>
            </a:r>
            <a:r>
              <a:rPr lang="en-US" sz="1400" spc="-50">
                <a:effectLst/>
                <a:latin typeface="Montserrat"/>
                <a:ea typeface="Times New Roman" panose="02020603050405020304" pitchFamily="18" charset="0"/>
                <a:cs typeface="Times New Roman" panose="02020603050405020304" pitchFamily="18" charset="0"/>
              </a:rPr>
              <a:t>y</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into the</a:t>
            </a:r>
            <a:r>
              <a:rPr lang="en-US" sz="1400" spc="-5">
                <a:effectLst/>
                <a:latin typeface="Montserrat"/>
                <a:ea typeface="Times New Roman" panose="02020603050405020304" pitchFamily="18" charset="0"/>
                <a:cs typeface="Times New Roman" panose="02020603050405020304" pitchFamily="18" charset="0"/>
              </a:rPr>
              <a:t> 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 </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oom, unl</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ss </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pp</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ov</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d </a:t>
            </a:r>
            <a:r>
              <a:rPr lang="en-US" sz="1400" spc="35">
                <a:effectLst/>
                <a:latin typeface="Montserrat"/>
                <a:ea typeface="Times New Roman" panose="02020603050405020304" pitchFamily="18" charset="0"/>
                <a:cs typeface="Times New Roman" panose="02020603050405020304" pitchFamily="18" charset="0"/>
              </a:rPr>
              <a:t>b</a:t>
            </a:r>
            <a:r>
              <a:rPr lang="en-US" sz="1400" spc="-30">
                <a:effectLst/>
                <a:latin typeface="Montserrat"/>
                <a:ea typeface="Times New Roman" panose="02020603050405020304" pitchFamily="18" charset="0"/>
                <a:cs typeface="Times New Roman" panose="02020603050405020304" pitchFamily="18" charset="0"/>
              </a:rPr>
              <a:t>y</a:t>
            </a:r>
            <a:r>
              <a:rPr lang="en-US" sz="1400" spc="-50">
                <a:effectLst/>
                <a:latin typeface="Montserrat"/>
                <a:ea typeface="Times New Roman" panose="02020603050405020304" pitchFamily="18" charset="0"/>
                <a:cs typeface="Times New Roman" panose="02020603050405020304" pitchFamily="18" charset="0"/>
              </a:rPr>
              <a:t> </a:t>
            </a:r>
            <a:r>
              <a:rPr lang="en-US" sz="1400" spc="-20">
                <a:effectLst/>
                <a:latin typeface="Montserrat"/>
                <a:ea typeface="Times New Roman" panose="02020603050405020304" pitchFamily="18" charset="0"/>
                <a:cs typeface="Times New Roman" panose="02020603050405020304" pitchFamily="18" charset="0"/>
              </a:rPr>
              <a:t>NESA</a:t>
            </a:r>
            <a:endParaRPr lang="en-AU" sz="14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a:effectLst/>
                <a:latin typeface="Montserrat"/>
                <a:ea typeface="Times New Roman" panose="02020603050405020304" pitchFamily="18" charset="0"/>
                <a:cs typeface="Times New Roman" panose="02020603050405020304" pitchFamily="18" charset="0"/>
              </a:rPr>
              <a:t>sp</a:t>
            </a:r>
            <a:r>
              <a:rPr lang="en-US" sz="1400" spc="-5">
                <a:effectLst/>
                <a:latin typeface="Montserrat"/>
                <a:ea typeface="Times New Roman" panose="02020603050405020304" pitchFamily="18" charset="0"/>
                <a:cs typeface="Times New Roman" panose="02020603050405020304" pitchFamily="18" charset="0"/>
              </a:rPr>
              <a:t>e</a:t>
            </a:r>
            <a:r>
              <a:rPr lang="en-US" sz="1400" spc="-1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k to </a:t>
            </a:r>
            <a:r>
              <a:rPr lang="en-US" sz="1400" spc="-5">
                <a:effectLst/>
                <a:latin typeface="Montserrat"/>
                <a:ea typeface="Times New Roman" panose="02020603050405020304" pitchFamily="18" charset="0"/>
                <a:cs typeface="Times New Roman" panose="02020603050405020304" pitchFamily="18" charset="0"/>
              </a:rPr>
              <a:t>a</a:t>
            </a:r>
            <a:r>
              <a:rPr lang="en-US" sz="1400" spc="50">
                <a:effectLst/>
                <a:latin typeface="Montserrat"/>
                <a:ea typeface="Times New Roman" panose="02020603050405020304" pitchFamily="18" charset="0"/>
                <a:cs typeface="Times New Roman" panose="02020603050405020304" pitchFamily="18" charset="0"/>
              </a:rPr>
              <a:t>n</a:t>
            </a:r>
            <a:r>
              <a:rPr lang="en-US" sz="1400" spc="-30">
                <a:effectLst/>
                <a:latin typeface="Montserrat"/>
                <a:ea typeface="Times New Roman" panose="02020603050405020304" pitchFamily="18" charset="0"/>
                <a:cs typeface="Times New Roman" panose="02020603050405020304" pitchFamily="18" charset="0"/>
              </a:rPr>
              <a:t>y</a:t>
            </a:r>
            <a:r>
              <a:rPr lang="en-US" sz="1400" spc="-50">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p</a:t>
            </a:r>
            <a:r>
              <a:rPr lang="en-US" sz="1400" spc="5">
                <a:effectLst/>
                <a:latin typeface="Montserrat"/>
                <a:ea typeface="Times New Roman" panose="02020603050405020304" pitchFamily="18" charset="0"/>
                <a:cs typeface="Times New Roman" panose="02020603050405020304" pitchFamily="18" charset="0"/>
              </a:rPr>
              <a:t>e</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son oth</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r</a:t>
            </a:r>
            <a:r>
              <a:rPr lang="en-US" sz="1400" spc="10">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th</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n a</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sup</a:t>
            </a:r>
            <a:r>
              <a:rPr lang="en-US" sz="1400" spc="-5">
                <a:effectLst/>
                <a:latin typeface="Montserrat"/>
                <a:ea typeface="Times New Roman" panose="02020603050405020304" pitchFamily="18" charset="0"/>
                <a:cs typeface="Times New Roman" panose="02020603050405020304" pitchFamily="18" charset="0"/>
              </a:rPr>
              <a:t>er</a:t>
            </a:r>
            <a:r>
              <a:rPr lang="en-US" sz="1400" spc="-30">
                <a:effectLst/>
                <a:latin typeface="Montserrat"/>
                <a:ea typeface="Times New Roman" panose="02020603050405020304" pitchFamily="18" charset="0"/>
                <a:cs typeface="Times New Roman" panose="02020603050405020304" pitchFamily="18" charset="0"/>
              </a:rPr>
              <a:t>visor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du</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i</a:t>
            </a:r>
            <a:r>
              <a:rPr lang="en-US" sz="1400" spc="10">
                <a:effectLst/>
                <a:latin typeface="Montserrat"/>
                <a:ea typeface="Times New Roman" panose="02020603050405020304" pitchFamily="18" charset="0"/>
                <a:cs typeface="Times New Roman" panose="02020603050405020304" pitchFamily="18" charset="0"/>
              </a:rPr>
              <a:t>n</a:t>
            </a:r>
            <a:r>
              <a:rPr lang="en-US" sz="1400" spc="-30">
                <a:effectLst/>
                <a:latin typeface="Montserrat"/>
                <a:ea typeface="Times New Roman" panose="02020603050405020304" pitchFamily="18" charset="0"/>
                <a:cs typeface="Times New Roman" panose="02020603050405020304" pitchFamily="18" charset="0"/>
              </a:rPr>
              <a:t>g</a:t>
            </a:r>
            <a:r>
              <a:rPr lang="en-US" sz="1400" spc="-10">
                <a:effectLst/>
                <a:latin typeface="Montserrat"/>
                <a:ea typeface="Times New Roman" panose="02020603050405020304" pitchFamily="18" charset="0"/>
                <a:cs typeface="Times New Roman" panose="02020603050405020304" pitchFamily="18" charset="0"/>
              </a:rPr>
              <a:t> </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n</a:t>
            </a:r>
            <a:r>
              <a:rPr lang="en-US" sz="1400" spc="10">
                <a:effectLst/>
                <a:latin typeface="Montserrat"/>
                <a:ea typeface="Times New Roman" panose="02020603050405020304" pitchFamily="18" charset="0"/>
                <a:cs typeface="Times New Roman" panose="02020603050405020304" pitchFamily="18" charset="0"/>
              </a:rPr>
              <a:t> </a:t>
            </a:r>
            <a:r>
              <a:rPr lang="en-US" sz="1400" spc="-5">
                <a:effectLst/>
                <a:latin typeface="Montserrat"/>
                <a:ea typeface="Times New Roman" panose="02020603050405020304" pitchFamily="18" charset="0"/>
                <a:cs typeface="Times New Roman" panose="02020603050405020304" pitchFamily="18" charset="0"/>
              </a:rPr>
              <a:t>e</a:t>
            </a:r>
            <a:r>
              <a:rPr lang="en-US" sz="1400" spc="25">
                <a:effectLst/>
                <a:latin typeface="Montserrat"/>
                <a:ea typeface="Times New Roman" panose="02020603050405020304" pitchFamily="18" charset="0"/>
                <a:cs typeface="Times New Roman" panose="02020603050405020304" pitchFamily="18" charset="0"/>
              </a:rPr>
              <a:t>x</a:t>
            </a:r>
            <a:r>
              <a:rPr lang="en-US" sz="1400" spc="-1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a:t>
            </a:r>
            <a:endParaRPr lang="en-AU" sz="14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a:effectLst/>
                <a:latin typeface="Montserrat"/>
                <a:ea typeface="Times New Roman" panose="02020603050405020304" pitchFamily="18" charset="0"/>
                <a:cs typeface="Times New Roman" panose="02020603050405020304" pitchFamily="18" charset="0"/>
              </a:rPr>
              <a:t>b</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h</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ve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in </a:t>
            </a:r>
            <a:r>
              <a:rPr lang="en-US" sz="1400" spc="-5">
                <a:effectLst/>
                <a:latin typeface="Montserrat"/>
                <a:ea typeface="Times New Roman" panose="02020603050405020304" pitchFamily="18" charset="0"/>
                <a:cs typeface="Times New Roman" panose="02020603050405020304" pitchFamily="18" charset="0"/>
              </a:rPr>
              <a:t>a</a:t>
            </a:r>
            <a:r>
              <a:rPr lang="en-US" sz="1400" spc="35">
                <a:effectLst/>
                <a:latin typeface="Montserrat"/>
                <a:ea typeface="Times New Roman" panose="02020603050405020304" pitchFamily="18" charset="0"/>
                <a:cs typeface="Times New Roman" panose="02020603050405020304" pitchFamily="18" charset="0"/>
              </a:rPr>
              <a:t>n</a:t>
            </a:r>
            <a:r>
              <a:rPr lang="en-US" sz="1400" spc="-30">
                <a:effectLst/>
                <a:latin typeface="Montserrat"/>
                <a:ea typeface="Times New Roman" panose="02020603050405020304" pitchFamily="18" charset="0"/>
                <a:cs typeface="Times New Roman" panose="02020603050405020304" pitchFamily="18" charset="0"/>
              </a:rPr>
              <a:t>y</a:t>
            </a:r>
            <a:r>
              <a:rPr lang="en-US" sz="1400" spc="-3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w</a:t>
            </a:r>
            <a:r>
              <a:rPr lang="en-US" sz="1400" spc="30">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y</a:t>
            </a:r>
            <a:r>
              <a:rPr lang="en-US" sz="1400" spc="-50">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lik</a:t>
            </a:r>
            <a:r>
              <a:rPr lang="en-US" sz="1400" spc="-5">
                <a:effectLst/>
                <a:latin typeface="Montserrat"/>
                <a:ea typeface="Times New Roman" panose="02020603050405020304" pitchFamily="18" charset="0"/>
                <a:cs typeface="Times New Roman" panose="02020603050405020304" pitchFamily="18" charset="0"/>
              </a:rPr>
              <a:t>e</a:t>
            </a:r>
            <a:r>
              <a:rPr lang="en-US" sz="1400" spc="50">
                <a:effectLst/>
                <a:latin typeface="Montserrat"/>
                <a:ea typeface="Times New Roman" panose="02020603050405020304" pitchFamily="18" charset="0"/>
                <a:cs typeface="Times New Roman" panose="02020603050405020304" pitchFamily="18" charset="0"/>
              </a:rPr>
              <a:t>l</a:t>
            </a:r>
            <a:r>
              <a:rPr lang="en-US" sz="1400" spc="-30">
                <a:effectLst/>
                <a:latin typeface="Montserrat"/>
                <a:ea typeface="Times New Roman" panose="02020603050405020304" pitchFamily="18" charset="0"/>
                <a:cs typeface="Times New Roman" panose="02020603050405020304" pitchFamily="18" charset="0"/>
              </a:rPr>
              <a:t>y</a:t>
            </a:r>
            <a:r>
              <a:rPr lang="en-US" sz="1400" spc="-10">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to distu</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b the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wo</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k of</a:t>
            </a:r>
            <a:r>
              <a:rPr lang="en-US" sz="1400" spc="-5">
                <a:effectLst/>
                <a:latin typeface="Montserrat"/>
                <a:ea typeface="Times New Roman" panose="02020603050405020304" pitchFamily="18" charset="0"/>
                <a:cs typeface="Times New Roman" panose="02020603050405020304" pitchFamily="18" charset="0"/>
              </a:rPr>
              <a:t> </a:t>
            </a:r>
            <a:r>
              <a:rPr lang="en-US" sz="1400" spc="-15">
                <a:effectLst/>
                <a:latin typeface="Montserrat"/>
                <a:ea typeface="Times New Roman" panose="02020603050405020304" pitchFamily="18" charset="0"/>
                <a:cs typeface="Times New Roman" panose="02020603050405020304" pitchFamily="18" charset="0"/>
              </a:rPr>
              <a:t>a</a:t>
            </a:r>
            <a:r>
              <a:rPr lang="en-US" sz="1400" spc="10">
                <a:effectLst/>
                <a:latin typeface="Montserrat"/>
                <a:ea typeface="Times New Roman" panose="02020603050405020304" pitchFamily="18" charset="0"/>
                <a:cs typeface="Times New Roman" panose="02020603050405020304" pitchFamily="18" charset="0"/>
              </a:rPr>
              <a:t>n</a:t>
            </a:r>
            <a:r>
              <a:rPr lang="en-US" sz="1400" spc="-30">
                <a:effectLst/>
                <a:latin typeface="Montserrat"/>
                <a:ea typeface="Times New Roman" panose="02020603050405020304" pitchFamily="18" charset="0"/>
                <a:cs typeface="Times New Roman" panose="02020603050405020304" pitchFamily="18" charset="0"/>
              </a:rPr>
              <a:t>y</a:t>
            </a:r>
            <a:r>
              <a:rPr lang="en-US" sz="1400" spc="-2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oth</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stu</a:t>
            </a:r>
            <a:r>
              <a:rPr lang="en-US" sz="1400" spc="10">
                <a:effectLst/>
                <a:latin typeface="Montserrat"/>
                <a:ea typeface="Times New Roman" panose="02020603050405020304" pitchFamily="18" charset="0"/>
                <a:cs typeface="Times New Roman" panose="02020603050405020304" pitchFamily="18" charset="0"/>
              </a:rPr>
              <a:t>d</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nt or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ups</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t </a:t>
            </a:r>
            <a:r>
              <a:rPr lang="en-US" sz="1400" spc="25">
                <a:effectLst/>
                <a:latin typeface="Montserrat"/>
                <a:ea typeface="Times New Roman" panose="02020603050405020304" pitchFamily="18" charset="0"/>
                <a:cs typeface="Times New Roman" panose="02020603050405020304" pitchFamily="18" charset="0"/>
              </a:rPr>
              <a:t>t</a:t>
            </a:r>
            <a:r>
              <a:rPr lang="en-US" sz="1400" spc="-30">
                <a:effectLst/>
                <a:latin typeface="Montserrat"/>
                <a:ea typeface="Times New Roman" panose="02020603050405020304" pitchFamily="18" charset="0"/>
                <a:cs typeface="Times New Roman" panose="02020603050405020304" pitchFamily="18" charset="0"/>
              </a:rPr>
              <a:t>he</a:t>
            </a:r>
            <a:r>
              <a:rPr lang="en-US" sz="1400" spc="-5">
                <a:effectLst/>
                <a:latin typeface="Montserrat"/>
                <a:ea typeface="Times New Roman" panose="02020603050405020304" pitchFamily="18" charset="0"/>
                <a:cs typeface="Times New Roman" panose="02020603050405020304" pitchFamily="18" charset="0"/>
              </a:rPr>
              <a:t> c</a:t>
            </a:r>
            <a:r>
              <a:rPr lang="en-US" sz="1400" spc="-30">
                <a:effectLst/>
                <a:latin typeface="Montserrat"/>
                <a:ea typeface="Times New Roman" panose="02020603050405020304" pitchFamily="18" charset="0"/>
                <a:cs typeface="Times New Roman" panose="02020603050405020304" pitchFamily="18" charset="0"/>
              </a:rPr>
              <a:t>ondu</a:t>
            </a:r>
            <a:r>
              <a:rPr lang="en-US" sz="1400" spc="-5">
                <a:effectLst/>
                <a:latin typeface="Montserrat"/>
                <a:ea typeface="Times New Roman" panose="02020603050405020304" pitchFamily="18" charset="0"/>
                <a:cs typeface="Times New Roman" panose="02020603050405020304" pitchFamily="18" charset="0"/>
              </a:rPr>
              <a:t>c</a:t>
            </a:r>
            <a:r>
              <a:rPr lang="en-US" sz="1400" spc="-30">
                <a:effectLst/>
                <a:latin typeface="Montserrat"/>
                <a:ea typeface="Times New Roman" panose="02020603050405020304" pitchFamily="18" charset="0"/>
                <a:cs typeface="Times New Roman" panose="02020603050405020304" pitchFamily="18" charset="0"/>
              </a:rPr>
              <a:t>t of</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the </a:t>
            </a:r>
            <a:r>
              <a:rPr lang="en-US" sz="1400" spc="-5">
                <a:effectLst/>
                <a:latin typeface="Montserrat"/>
                <a:ea typeface="Times New Roman" panose="02020603050405020304" pitchFamily="18" charset="0"/>
                <a:cs typeface="Times New Roman" panose="02020603050405020304" pitchFamily="18" charset="0"/>
              </a:rPr>
              <a:t>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a:t>
            </a:r>
            <a:endParaRPr lang="en-AU" sz="14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tt</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nd </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n </a:t>
            </a:r>
            <a:r>
              <a:rPr lang="en-US" sz="1400" spc="-5">
                <a:effectLst/>
                <a:latin typeface="Montserrat"/>
                <a:ea typeface="Times New Roman" panose="02020603050405020304" pitchFamily="18" charset="0"/>
                <a:cs typeface="Times New Roman" panose="02020603050405020304" pitchFamily="18" charset="0"/>
              </a:rPr>
              <a:t>e</a:t>
            </a:r>
            <a:r>
              <a:rPr lang="en-US" sz="1400" spc="25">
                <a:effectLst/>
                <a:latin typeface="Montserrat"/>
                <a:ea typeface="Times New Roman" panose="02020603050405020304" pitchFamily="18" charset="0"/>
                <a:cs typeface="Times New Roman" panose="02020603050405020304" pitchFamily="18" charset="0"/>
              </a:rPr>
              <a:t>x</a:t>
            </a:r>
            <a:r>
              <a:rPr lang="en-US" sz="1400" spc="-1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 while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und</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the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in</a:t>
            </a:r>
            <a:r>
              <a:rPr lang="en-US" sz="1400" spc="-5">
                <a:effectLst/>
                <a:latin typeface="Montserrat"/>
                <a:ea typeface="Times New Roman" panose="02020603050405020304" pitchFamily="18" charset="0"/>
                <a:cs typeface="Times New Roman" panose="02020603050405020304" pitchFamily="18" charset="0"/>
              </a:rPr>
              <a:t>f</a:t>
            </a:r>
            <a:r>
              <a:rPr lang="en-US" sz="1400" spc="-30">
                <a:effectLst/>
                <a:latin typeface="Montserrat"/>
                <a:ea typeface="Times New Roman" panose="02020603050405020304" pitchFamily="18" charset="0"/>
                <a:cs typeface="Times New Roman" panose="02020603050405020304" pitchFamily="18" charset="0"/>
              </a:rPr>
              <a:t>lu</a:t>
            </a:r>
            <a:r>
              <a:rPr lang="en-US" sz="1400" spc="-5">
                <a:effectLst/>
                <a:latin typeface="Montserrat"/>
                <a:ea typeface="Times New Roman" panose="02020603050405020304" pitchFamily="18" charset="0"/>
                <a:cs typeface="Times New Roman" panose="02020603050405020304" pitchFamily="18" charset="0"/>
              </a:rPr>
              <a:t>e</a:t>
            </a:r>
            <a:r>
              <a:rPr lang="en-US" sz="1400" spc="10">
                <a:effectLst/>
                <a:latin typeface="Montserrat"/>
                <a:ea typeface="Times New Roman" panose="02020603050405020304" pitchFamily="18" charset="0"/>
                <a:cs typeface="Times New Roman" panose="02020603050405020304" pitchFamily="18" charset="0"/>
              </a:rPr>
              <a:t>n</a:t>
            </a:r>
            <a:r>
              <a:rPr lang="en-US" sz="1400" spc="-5">
                <a:effectLst/>
                <a:latin typeface="Montserrat"/>
                <a:ea typeface="Times New Roman" panose="02020603050405020304" pitchFamily="18" charset="0"/>
                <a:cs typeface="Times New Roman" panose="02020603050405020304" pitchFamily="18" charset="0"/>
              </a:rPr>
              <a:t>c</a:t>
            </a:r>
            <a:r>
              <a:rPr lang="en-US" sz="1400" spc="-30">
                <a:effectLst/>
                <a:latin typeface="Montserrat"/>
                <a:ea typeface="Times New Roman" panose="02020603050405020304" pitchFamily="18" charset="0"/>
                <a:cs typeface="Times New Roman" panose="02020603050405020304" pitchFamily="18" charset="0"/>
              </a:rPr>
              <a:t>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of</a:t>
            </a:r>
            <a:r>
              <a:rPr lang="en-US" sz="1400" spc="-5">
                <a:effectLst/>
                <a:latin typeface="Montserrat"/>
                <a:ea typeface="Times New Roman" panose="02020603050405020304" pitchFamily="18" charset="0"/>
                <a:cs typeface="Times New Roman" panose="02020603050405020304" pitchFamily="18" charset="0"/>
              </a:rPr>
              <a:t> </a:t>
            </a:r>
            <a:r>
              <a:rPr lang="en-US" sz="1400" spc="-1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l</a:t>
            </a:r>
            <a:r>
              <a:rPr lang="en-US" sz="1400" spc="-5">
                <a:effectLst/>
                <a:latin typeface="Montserrat"/>
                <a:ea typeface="Times New Roman" panose="02020603050405020304" pitchFamily="18" charset="0"/>
                <a:cs typeface="Times New Roman" panose="02020603050405020304" pitchFamily="18" charset="0"/>
              </a:rPr>
              <a:t>c</a:t>
            </a:r>
            <a:r>
              <a:rPr lang="en-US" sz="1400" spc="-30">
                <a:effectLst/>
                <a:latin typeface="Montserrat"/>
                <a:ea typeface="Times New Roman" panose="02020603050405020304" pitchFamily="18" charset="0"/>
                <a:cs typeface="Times New Roman" panose="02020603050405020304" pitchFamily="18" charset="0"/>
              </a:rPr>
              <a:t>ohol or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ill</a:t>
            </a:r>
            <a:r>
              <a:rPr lang="en-US" sz="1400" spc="20">
                <a:effectLst/>
                <a:latin typeface="Montserrat"/>
                <a:ea typeface="Times New Roman" panose="02020603050405020304" pitchFamily="18" charset="0"/>
                <a:cs typeface="Times New Roman" panose="02020603050405020304" pitchFamily="18" charset="0"/>
              </a:rPr>
              <a:t>e</a:t>
            </a:r>
            <a:r>
              <a:rPr lang="en-US" sz="1400" spc="-25">
                <a:effectLst/>
                <a:latin typeface="Montserrat"/>
                <a:ea typeface="Times New Roman" panose="02020603050405020304" pitchFamily="18" charset="0"/>
                <a:cs typeface="Times New Roman" panose="02020603050405020304" pitchFamily="18" charset="0"/>
              </a:rPr>
              <a:t>g</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l d</a:t>
            </a:r>
            <a:r>
              <a:rPr lang="en-US" sz="1400" spc="-5">
                <a:effectLst/>
                <a:latin typeface="Montserrat"/>
                <a:ea typeface="Times New Roman" panose="02020603050405020304" pitchFamily="18" charset="0"/>
                <a:cs typeface="Times New Roman" panose="02020603050405020304" pitchFamily="18" charset="0"/>
              </a:rPr>
              <a:t>r</a:t>
            </a:r>
            <a:r>
              <a:rPr lang="en-US" sz="1400" spc="25">
                <a:effectLst/>
                <a:latin typeface="Montserrat"/>
                <a:ea typeface="Times New Roman" panose="02020603050405020304" pitchFamily="18" charset="0"/>
                <a:cs typeface="Times New Roman" panose="02020603050405020304" pitchFamily="18" charset="0"/>
              </a:rPr>
              <a:t>u</a:t>
            </a:r>
            <a:r>
              <a:rPr lang="en-US" sz="1400" spc="-25">
                <a:effectLst/>
                <a:latin typeface="Montserrat"/>
                <a:ea typeface="Times New Roman" panose="02020603050405020304" pitchFamily="18" charset="0"/>
                <a:cs typeface="Times New Roman" panose="02020603050405020304" pitchFamily="18" charset="0"/>
              </a:rPr>
              <a:t>g</a:t>
            </a:r>
            <a:r>
              <a:rPr lang="en-US" sz="1400" spc="-30">
                <a:effectLst/>
                <a:latin typeface="Montserrat"/>
                <a:ea typeface="Times New Roman" panose="02020603050405020304" pitchFamily="18" charset="0"/>
                <a:cs typeface="Times New Roman" panose="02020603050405020304" pitchFamily="18" charset="0"/>
              </a:rPr>
              <a:t>s</a:t>
            </a:r>
            <a:endParaRPr lang="en-AU" sz="14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a:effectLst/>
                <a:latin typeface="Montserrat"/>
                <a:ea typeface="Times New Roman" panose="02020603050405020304" pitchFamily="18" charset="0"/>
                <a:cs typeface="Times New Roman" panose="02020603050405020304" pitchFamily="18" charset="0"/>
              </a:rPr>
              <a:t>t</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ke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into the</a:t>
            </a:r>
            <a:r>
              <a:rPr lang="en-US" sz="1400" spc="-5">
                <a:effectLst/>
                <a:latin typeface="Montserrat"/>
                <a:ea typeface="Times New Roman" panose="02020603050405020304" pitchFamily="18" charset="0"/>
                <a:cs typeface="Times New Roman" panose="02020603050405020304" pitchFamily="18" charset="0"/>
              </a:rPr>
              <a:t> 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a:t>
            </a:r>
            <a:r>
              <a:rPr lang="en-US" sz="1400" spc="-10">
                <a:effectLst/>
                <a:latin typeface="Montserrat"/>
                <a:ea typeface="Times New Roman" panose="02020603050405020304" pitchFamily="18" charset="0"/>
                <a:cs typeface="Times New Roman" panose="02020603050405020304" pitchFamily="18" charset="0"/>
              </a:rPr>
              <a:t> </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oom, or</a:t>
            </a:r>
            <a:r>
              <a:rPr lang="en-US" sz="1400" spc="-5">
                <a:effectLst/>
                <a:latin typeface="Montserrat"/>
                <a:ea typeface="Times New Roman" panose="02020603050405020304" pitchFamily="18" charset="0"/>
                <a:cs typeface="Times New Roman" panose="02020603050405020304" pitchFamily="18" charset="0"/>
              </a:rPr>
              <a:t> refe</a:t>
            </a:r>
            <a:r>
              <a:rPr lang="en-US" sz="1400" spc="-30">
                <a:effectLst/>
                <a:latin typeface="Montserrat"/>
                <a:ea typeface="Times New Roman" panose="02020603050405020304" pitchFamily="18" charset="0"/>
                <a:cs typeface="Times New Roman" panose="02020603050405020304" pitchFamily="18" charset="0"/>
              </a:rPr>
              <a:t>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to du</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i</a:t>
            </a:r>
            <a:r>
              <a:rPr lang="en-US" sz="1400" spc="25">
                <a:effectLst/>
                <a:latin typeface="Montserrat"/>
                <a:ea typeface="Times New Roman" panose="02020603050405020304" pitchFamily="18" charset="0"/>
                <a:cs typeface="Times New Roman" panose="02020603050405020304" pitchFamily="18" charset="0"/>
              </a:rPr>
              <a:t>n</a:t>
            </a:r>
            <a:r>
              <a:rPr lang="en-US" sz="1400" spc="-30">
                <a:effectLst/>
                <a:latin typeface="Montserrat"/>
                <a:ea typeface="Times New Roman" panose="02020603050405020304" pitchFamily="18" charset="0"/>
                <a:cs typeface="Times New Roman" panose="02020603050405020304" pitchFamily="18" charset="0"/>
              </a:rPr>
              <a:t>g the</a:t>
            </a:r>
            <a:r>
              <a:rPr lang="en-US" sz="1400" spc="-5">
                <a:effectLst/>
                <a:latin typeface="Montserrat"/>
                <a:ea typeface="Times New Roman" panose="02020603050405020304" pitchFamily="18" charset="0"/>
                <a:cs typeface="Times New Roman" panose="02020603050405020304" pitchFamily="18" charset="0"/>
              </a:rPr>
              <a:t> 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 </a:t>
            </a:r>
            <a:r>
              <a:rPr lang="en-US" sz="1400" spc="-5">
                <a:effectLst/>
                <a:latin typeface="Montserrat"/>
                <a:ea typeface="Times New Roman" panose="02020603050405020304" pitchFamily="18" charset="0"/>
                <a:cs typeface="Times New Roman" panose="02020603050405020304" pitchFamily="18" charset="0"/>
              </a:rPr>
              <a:t>a</a:t>
            </a:r>
            <a:r>
              <a:rPr lang="en-US" sz="1400" spc="25">
                <a:effectLst/>
                <a:latin typeface="Montserrat"/>
                <a:ea typeface="Times New Roman" panose="02020603050405020304" pitchFamily="18" charset="0"/>
                <a:cs typeface="Times New Roman" panose="02020603050405020304" pitchFamily="18" charset="0"/>
              </a:rPr>
              <a:t>n</a:t>
            </a:r>
            <a:r>
              <a:rPr lang="en-US" sz="1400" spc="-30">
                <a:effectLst/>
                <a:latin typeface="Montserrat"/>
                <a:ea typeface="Times New Roman" panose="02020603050405020304" pitchFamily="18" charset="0"/>
                <a:cs typeface="Times New Roman" panose="02020603050405020304" pitchFamily="18" charset="0"/>
              </a:rPr>
              <a:t>y</a:t>
            </a:r>
            <a:r>
              <a:rPr lang="en-US" sz="1400" spc="-60">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bo</a:t>
            </a:r>
            <a:r>
              <a:rPr lang="en-US" sz="1400" spc="25">
                <a:effectLst/>
                <a:latin typeface="Montserrat"/>
                <a:ea typeface="Times New Roman" panose="02020603050405020304" pitchFamily="18" charset="0"/>
                <a:cs typeface="Times New Roman" panose="02020603050405020304" pitchFamily="18" charset="0"/>
              </a:rPr>
              <a:t>o</a:t>
            </a:r>
            <a:r>
              <a:rPr lang="en-US" sz="1400" spc="-30">
                <a:effectLst/>
                <a:latin typeface="Montserrat"/>
                <a:ea typeface="Times New Roman" panose="02020603050405020304" pitchFamily="18" charset="0"/>
                <a:cs typeface="Times New Roman" panose="02020603050405020304" pitchFamily="18" charset="0"/>
              </a:rPr>
              <a:t>ks or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not</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s, this bookl</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t, the</a:t>
            </a:r>
            <a:r>
              <a:rPr lang="en-US" sz="1400" spc="-5">
                <a:effectLst/>
                <a:latin typeface="Montserrat"/>
                <a:ea typeface="Times New Roman" panose="02020603050405020304" pitchFamily="18" charset="0"/>
                <a:cs typeface="Times New Roman" panose="02020603050405020304" pitchFamily="18" charset="0"/>
              </a:rPr>
              <a:t> 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a:t>
            </a:r>
            <a:r>
              <a:rPr lang="en-US" sz="1400" spc="-2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tim</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t</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bl</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 </a:t>
            </a:r>
            <a:r>
              <a:rPr lang="en-US" sz="1400" spc="-5">
                <a:effectLst/>
                <a:latin typeface="Montserrat"/>
                <a:ea typeface="Times New Roman" panose="02020603050405020304" pitchFamily="18" charset="0"/>
                <a:cs typeface="Times New Roman" panose="02020603050405020304" pitchFamily="18" charset="0"/>
              </a:rPr>
              <a:t>a</a:t>
            </a:r>
            <a:r>
              <a:rPr lang="en-US" sz="1400" spc="25">
                <a:effectLst/>
                <a:latin typeface="Montserrat"/>
                <a:ea typeface="Times New Roman" panose="02020603050405020304" pitchFamily="18" charset="0"/>
                <a:cs typeface="Times New Roman" panose="02020603050405020304" pitchFamily="18" charset="0"/>
              </a:rPr>
              <a:t>n</a:t>
            </a:r>
            <a:r>
              <a:rPr lang="en-US" sz="1400" spc="-30">
                <a:effectLst/>
                <a:latin typeface="Montserrat"/>
                <a:ea typeface="Times New Roman" panose="02020603050405020304" pitchFamily="18" charset="0"/>
                <a:cs typeface="Times New Roman" panose="02020603050405020304" pitchFamily="18" charset="0"/>
              </a:rPr>
              <a:t>y</a:t>
            </a:r>
            <a:r>
              <a:rPr lang="en-US" sz="1400" spc="-3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p</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p</a:t>
            </a:r>
            <a:r>
              <a:rPr lang="en-US" sz="1400" spc="5">
                <a:effectLst/>
                <a:latin typeface="Montserrat"/>
                <a:ea typeface="Times New Roman" panose="02020603050405020304" pitchFamily="18" charset="0"/>
                <a:cs typeface="Times New Roman" panose="02020603050405020304" pitchFamily="18" charset="0"/>
              </a:rPr>
              <a:t>e</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 or</a:t>
            </a:r>
            <a:r>
              <a:rPr lang="en-US" sz="1400" spc="-5">
                <a:effectLst/>
                <a:latin typeface="Montserrat"/>
                <a:ea typeface="Times New Roman" panose="02020603050405020304" pitchFamily="18" charset="0"/>
                <a:cs typeface="Times New Roman" panose="02020603050405020304" pitchFamily="18" charset="0"/>
              </a:rPr>
              <a:t> </a:t>
            </a:r>
            <a:r>
              <a:rPr lang="en-US" sz="1400" spc="5">
                <a:effectLst/>
                <a:latin typeface="Montserrat"/>
                <a:ea typeface="Times New Roman" panose="02020603050405020304" pitchFamily="18" charset="0"/>
                <a:cs typeface="Times New Roman" panose="02020603050405020304" pitchFamily="18" charset="0"/>
              </a:rPr>
              <a:t>a</a:t>
            </a:r>
            <a:r>
              <a:rPr lang="en-US" sz="1400" spc="25">
                <a:effectLst/>
                <a:latin typeface="Montserrat"/>
                <a:ea typeface="Times New Roman" panose="02020603050405020304" pitchFamily="18" charset="0"/>
                <a:cs typeface="Times New Roman" panose="02020603050405020304" pitchFamily="18" charset="0"/>
              </a:rPr>
              <a:t>n</a:t>
            </a:r>
            <a:r>
              <a:rPr lang="en-US" sz="1400" spc="-30">
                <a:effectLst/>
                <a:latin typeface="Montserrat"/>
                <a:ea typeface="Times New Roman" panose="02020603050405020304" pitchFamily="18" charset="0"/>
                <a:cs typeface="Times New Roman" panose="02020603050405020304" pitchFamily="18" charset="0"/>
              </a:rPr>
              <a:t>y</a:t>
            </a:r>
            <a:r>
              <a:rPr lang="en-US" sz="1400" spc="-50">
                <a:effectLst/>
                <a:latin typeface="Montserrat"/>
                <a:ea typeface="Times New Roman" panose="02020603050405020304" pitchFamily="18" charset="0"/>
                <a:cs typeface="Times New Roman" panose="02020603050405020304" pitchFamily="18" charset="0"/>
              </a:rPr>
              <a:t> </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quipm</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nt ot</a:t>
            </a:r>
            <a:r>
              <a:rPr lang="en-US" sz="1400" spc="10">
                <a:effectLst/>
                <a:latin typeface="Montserrat"/>
                <a:ea typeface="Times New Roman" panose="02020603050405020304" pitchFamily="18" charset="0"/>
                <a:cs typeface="Times New Roman" panose="02020603050405020304" pitchFamily="18" charset="0"/>
              </a:rPr>
              <a:t>h</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th</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n</a:t>
            </a:r>
            <a:r>
              <a:rPr lang="en-US" sz="1400" spc="10">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the</a:t>
            </a:r>
            <a:r>
              <a:rPr lang="en-US" sz="1400" spc="-5">
                <a:effectLst/>
                <a:latin typeface="Montserrat"/>
                <a:ea typeface="Times New Roman" panose="02020603050405020304" pitchFamily="18" charset="0"/>
                <a:cs typeface="Times New Roman" panose="02020603050405020304" pitchFamily="18" charset="0"/>
              </a:rPr>
              <a:t> e</a:t>
            </a:r>
            <a:r>
              <a:rPr lang="en-US" sz="1400" spc="-30">
                <a:effectLst/>
                <a:latin typeface="Montserrat"/>
                <a:ea typeface="Times New Roman" panose="02020603050405020304" pitchFamily="18" charset="0"/>
                <a:cs typeface="Times New Roman" panose="02020603050405020304" pitchFamily="18" charset="0"/>
              </a:rPr>
              <a:t>quipm</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nt list</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d in the</a:t>
            </a:r>
            <a:r>
              <a:rPr lang="en-US" sz="1400" spc="-5">
                <a:effectLst/>
                <a:latin typeface="Montserrat"/>
                <a:ea typeface="Times New Roman" panose="02020603050405020304" pitchFamily="18" charset="0"/>
                <a:cs typeface="Times New Roman" panose="02020603050405020304" pitchFamily="18" charset="0"/>
              </a:rPr>
              <a:t> 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 tim</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t</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b</a:t>
            </a:r>
            <a:r>
              <a:rPr lang="en-US" sz="1400" spc="-20">
                <a:effectLst/>
                <a:latin typeface="Montserrat"/>
                <a:ea typeface="Times New Roman" panose="02020603050405020304" pitchFamily="18" charset="0"/>
                <a:cs typeface="Times New Roman" panose="02020603050405020304" pitchFamily="18" charset="0"/>
              </a:rPr>
              <a:t>l</a:t>
            </a:r>
            <a:r>
              <a:rPr lang="en-US" sz="1400" spc="-30">
                <a:effectLst/>
                <a:latin typeface="Montserrat"/>
                <a:ea typeface="Times New Roman" panose="02020603050405020304" pitchFamily="18" charset="0"/>
                <a:cs typeface="Times New Roman" panose="02020603050405020304" pitchFamily="18" charset="0"/>
              </a:rPr>
              <a:t>e</a:t>
            </a:r>
            <a:endParaRPr lang="en-AU" sz="14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a:effectLst/>
                <a:latin typeface="Montserrat"/>
                <a:ea typeface="Times New Roman" panose="02020603050405020304" pitchFamily="18" charset="0"/>
                <a:cs typeface="Times New Roman" panose="02020603050405020304" pitchFamily="18" charset="0"/>
              </a:rPr>
              <a:t>smoke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in the</a:t>
            </a:r>
            <a:r>
              <a:rPr lang="en-US" sz="1400" spc="-5">
                <a:effectLst/>
                <a:latin typeface="Montserrat"/>
                <a:ea typeface="Times New Roman" panose="02020603050405020304" pitchFamily="18" charset="0"/>
                <a:cs typeface="Times New Roman" panose="02020603050405020304" pitchFamily="18" charset="0"/>
              </a:rPr>
              <a:t> </a:t>
            </a:r>
            <a:r>
              <a:rPr lang="en-US" sz="1400" spc="-15">
                <a:effectLst/>
                <a:latin typeface="Montserrat"/>
                <a:ea typeface="Times New Roman" panose="02020603050405020304" pitchFamily="18" charset="0"/>
                <a:cs typeface="Times New Roman" panose="02020603050405020304" pitchFamily="18" charset="0"/>
              </a:rPr>
              <a:t>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a:t>
            </a:r>
            <a:r>
              <a:rPr lang="en-US" sz="1400" spc="-10">
                <a:effectLst/>
                <a:latin typeface="Montserrat"/>
                <a:ea typeface="Times New Roman" panose="02020603050405020304" pitchFamily="18" charset="0"/>
                <a:cs typeface="Times New Roman" panose="02020603050405020304" pitchFamily="18" charset="0"/>
              </a:rPr>
              <a:t>o</a:t>
            </a:r>
            <a:r>
              <a:rPr lang="en-US" sz="1400" spc="-30">
                <a:effectLst/>
                <a:latin typeface="Montserrat"/>
                <a:ea typeface="Times New Roman" panose="02020603050405020304" pitchFamily="18" charset="0"/>
                <a:cs typeface="Times New Roman" panose="02020603050405020304" pitchFamily="18" charset="0"/>
              </a:rPr>
              <a:t>n </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oom</a:t>
            </a:r>
            <a:endParaRPr lang="en-AU" sz="14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a:effectLst/>
                <a:latin typeface="Montserrat"/>
                <a:ea typeface="Times New Roman" panose="02020603050405020304" pitchFamily="18" charset="0"/>
                <a:cs typeface="Times New Roman" panose="02020603050405020304" pitchFamily="18" charset="0"/>
              </a:rPr>
              <a:t>ea</a:t>
            </a:r>
            <a:r>
              <a:rPr lang="en-US" sz="1400" spc="-30">
                <a:effectLst/>
                <a:latin typeface="Montserrat"/>
                <a:ea typeface="Times New Roman" panose="02020603050405020304" pitchFamily="18" charset="0"/>
                <a:cs typeface="Times New Roman" panose="02020603050405020304" pitchFamily="18" charset="0"/>
              </a:rPr>
              <a:t>t in the</a:t>
            </a:r>
            <a:r>
              <a:rPr lang="en-US" sz="1400" spc="-5">
                <a:effectLst/>
                <a:latin typeface="Montserrat"/>
                <a:ea typeface="Times New Roman" panose="02020603050405020304" pitchFamily="18" charset="0"/>
                <a:cs typeface="Times New Roman" panose="02020603050405020304" pitchFamily="18" charset="0"/>
              </a:rPr>
              <a:t> 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 </a:t>
            </a:r>
            <a:r>
              <a:rPr lang="en-US" sz="1400" spc="-5">
                <a:effectLst/>
                <a:latin typeface="Montserrat"/>
                <a:ea typeface="Times New Roman" panose="02020603050405020304" pitchFamily="18" charset="0"/>
                <a:cs typeface="Times New Roman" panose="02020603050405020304" pitchFamily="18" charset="0"/>
              </a:rPr>
              <a:t>r</a:t>
            </a:r>
            <a:r>
              <a:rPr lang="en-US" sz="1400" spc="-10">
                <a:effectLst/>
                <a:latin typeface="Montserrat"/>
                <a:ea typeface="Times New Roman" panose="02020603050405020304" pitchFamily="18" charset="0"/>
                <a:cs typeface="Times New Roman" panose="02020603050405020304" pitchFamily="18" charset="0"/>
              </a:rPr>
              <a:t>o</a:t>
            </a:r>
            <a:r>
              <a:rPr lang="en-US" sz="1400" spc="-30">
                <a:effectLst/>
                <a:latin typeface="Montserrat"/>
                <a:ea typeface="Times New Roman" panose="02020603050405020304" pitchFamily="18" charset="0"/>
                <a:cs typeface="Times New Roman" panose="02020603050405020304" pitchFamily="18" charset="0"/>
              </a:rPr>
              <a:t>om </a:t>
            </a:r>
            <a:r>
              <a:rPr lang="en-US" sz="1400" spc="-5">
                <a:effectLst/>
                <a:latin typeface="Montserrat"/>
                <a:ea typeface="Times New Roman" panose="02020603050405020304" pitchFamily="18" charset="0"/>
                <a:cs typeface="Times New Roman" panose="02020603050405020304" pitchFamily="18" charset="0"/>
              </a:rPr>
              <a:t>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ce</a:t>
            </a:r>
            <a:r>
              <a:rPr lang="en-US" sz="1400" spc="-30">
                <a:effectLst/>
                <a:latin typeface="Montserrat"/>
                <a:ea typeface="Times New Roman" panose="02020603050405020304" pitchFamily="18" charset="0"/>
                <a:cs typeface="Times New Roman" panose="02020603050405020304" pitchFamily="18" charset="0"/>
              </a:rPr>
              <a:t>pt </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s </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pp</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ov</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d by</a:t>
            </a:r>
            <a:r>
              <a:rPr lang="en-US" sz="1400" spc="-2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the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 </a:t>
            </a:r>
            <a:r>
              <a:rPr lang="en-US" sz="1400" spc="5">
                <a:effectLst/>
                <a:latin typeface="Montserrat"/>
                <a:ea typeface="Times New Roman" panose="02020603050405020304" pitchFamily="18" charset="0"/>
                <a:cs typeface="Times New Roman" panose="02020603050405020304" pitchFamily="18" charset="0"/>
              </a:rPr>
              <a:t>C</a:t>
            </a:r>
            <a:r>
              <a:rPr lang="en-US" sz="1400" spc="-30">
                <a:effectLst/>
                <a:latin typeface="Montserrat"/>
                <a:ea typeface="Times New Roman" panose="02020603050405020304" pitchFamily="18" charset="0"/>
                <a:cs typeface="Times New Roman" panose="02020603050405020304" pitchFamily="18" charset="0"/>
              </a:rPr>
              <a:t>oo</a:t>
            </a:r>
            <a:r>
              <a:rPr lang="en-US" sz="1400" spc="-5">
                <a:effectLst/>
                <a:latin typeface="Montserrat"/>
                <a:ea typeface="Times New Roman" panose="02020603050405020304" pitchFamily="18" charset="0"/>
                <a:cs typeface="Times New Roman" panose="02020603050405020304" pitchFamily="18" charset="0"/>
              </a:rPr>
              <a:t>r</a:t>
            </a:r>
            <a:r>
              <a:rPr lang="en-US" sz="1400" spc="-10">
                <a:effectLst/>
                <a:latin typeface="Montserrat"/>
                <a:ea typeface="Times New Roman" panose="02020603050405020304" pitchFamily="18" charset="0"/>
                <a:cs typeface="Times New Roman" panose="02020603050405020304" pitchFamily="18" charset="0"/>
              </a:rPr>
              <a:t>d</a:t>
            </a:r>
            <a:r>
              <a:rPr lang="en-US" sz="1400" spc="-30">
                <a:effectLst/>
                <a:latin typeface="Montserrat"/>
                <a:ea typeface="Times New Roman" panose="02020603050405020304" pitchFamily="18" charset="0"/>
                <a:cs typeface="Times New Roman" panose="02020603050405020304" pitchFamily="18" charset="0"/>
              </a:rPr>
              <a:t>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to</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 </a:t>
            </a:r>
            <a:r>
              <a:rPr lang="en-US" sz="1400" spc="-5">
                <a:effectLst/>
                <a:latin typeface="Montserrat"/>
                <a:ea typeface="Times New Roman" panose="02020603050405020304" pitchFamily="18" charset="0"/>
                <a:cs typeface="Times New Roman" panose="02020603050405020304" pitchFamily="18" charset="0"/>
              </a:rPr>
              <a:t>e</a:t>
            </a:r>
            <a:r>
              <a:rPr lang="en-US" sz="1400" spc="10">
                <a:effectLst/>
                <a:latin typeface="Montserrat"/>
                <a:ea typeface="Times New Roman" panose="02020603050405020304" pitchFamily="18" charset="0"/>
                <a:cs typeface="Times New Roman" panose="02020603050405020304" pitchFamily="18" charset="0"/>
              </a:rPr>
              <a:t>.</a:t>
            </a:r>
            <a:r>
              <a:rPr lang="en-US" sz="1400" spc="-25">
                <a:effectLst/>
                <a:latin typeface="Montserrat"/>
                <a:ea typeface="Times New Roman" panose="02020603050405020304" pitchFamily="18" charset="0"/>
                <a:cs typeface="Times New Roman" panose="02020603050405020304" pitchFamily="18" charset="0"/>
              </a:rPr>
              <a:t>g</a:t>
            </a:r>
            <a:r>
              <a:rPr lang="en-US" sz="1400" spc="-30">
                <a:effectLst/>
                <a:latin typeface="Montserrat"/>
                <a:ea typeface="Times New Roman" panose="02020603050405020304" pitchFamily="18" charset="0"/>
                <a:cs typeface="Times New Roman" panose="02020603050405020304" pitchFamily="18" charset="0"/>
              </a:rPr>
              <a:t>. </a:t>
            </a:r>
            <a:r>
              <a:rPr lang="en-US" sz="1400" spc="-5">
                <a:effectLst/>
                <a:latin typeface="Montserrat"/>
                <a:ea typeface="Times New Roman" panose="02020603050405020304" pitchFamily="18" charset="0"/>
                <a:cs typeface="Times New Roman" panose="02020603050405020304" pitchFamily="18" charset="0"/>
              </a:rPr>
              <a:t>f</a:t>
            </a:r>
            <a:r>
              <a:rPr lang="en-US" sz="1400" spc="-30">
                <a:effectLst/>
                <a:latin typeface="Montserrat"/>
                <a:ea typeface="Times New Roman" panose="02020603050405020304" pitchFamily="18" charset="0"/>
                <a:cs typeface="Times New Roman" panose="02020603050405020304" pitchFamily="18" charset="0"/>
              </a:rPr>
              <a:t>or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di</a:t>
            </a:r>
            <a:r>
              <a:rPr lang="en-US" sz="1400" spc="-5">
                <a:effectLst/>
                <a:latin typeface="Montserrat"/>
                <a:ea typeface="Times New Roman" panose="02020603050405020304" pitchFamily="18" charset="0"/>
                <a:cs typeface="Times New Roman" panose="02020603050405020304" pitchFamily="18" charset="0"/>
              </a:rPr>
              <a:t>a</a:t>
            </a:r>
            <a:r>
              <a:rPr lang="en-US" sz="1400" spc="10">
                <a:effectLst/>
                <a:latin typeface="Montserrat"/>
                <a:ea typeface="Times New Roman" panose="02020603050405020304" pitchFamily="18" charset="0"/>
                <a:cs typeface="Times New Roman" panose="02020603050405020304" pitchFamily="18" charset="0"/>
              </a:rPr>
              <a:t>b</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tic stud</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nts</a:t>
            </a:r>
            <a:endParaRPr lang="en-AU" sz="14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a:effectLst/>
                <a:latin typeface="Montserrat"/>
                <a:ea typeface="Times New Roman" panose="02020603050405020304" pitchFamily="18" charset="0"/>
                <a:cs typeface="Times New Roman" panose="02020603050405020304" pitchFamily="18" charset="0"/>
              </a:rPr>
              <a:t>t</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ke</a:t>
            </a:r>
            <a:r>
              <a:rPr lang="en-US" sz="1400" spc="-5">
                <a:effectLst/>
                <a:latin typeface="Montserrat"/>
                <a:ea typeface="Times New Roman" panose="02020603050405020304" pitchFamily="18" charset="0"/>
                <a:cs typeface="Times New Roman" panose="02020603050405020304" pitchFamily="18" charset="0"/>
              </a:rPr>
              <a:t> a</a:t>
            </a:r>
            <a:r>
              <a:rPr lang="en-US" sz="1400" spc="35">
                <a:effectLst/>
                <a:latin typeface="Montserrat"/>
                <a:ea typeface="Times New Roman" panose="02020603050405020304" pitchFamily="18" charset="0"/>
                <a:cs typeface="Times New Roman" panose="02020603050405020304" pitchFamily="18" charset="0"/>
              </a:rPr>
              <a:t>n</a:t>
            </a:r>
            <a:r>
              <a:rPr lang="en-US" sz="1400" spc="-30">
                <a:effectLst/>
                <a:latin typeface="Montserrat"/>
                <a:ea typeface="Times New Roman" panose="02020603050405020304" pitchFamily="18" charset="0"/>
                <a:cs typeface="Times New Roman" panose="02020603050405020304" pitchFamily="18" charset="0"/>
              </a:rPr>
              <a:t>y</a:t>
            </a:r>
            <a:r>
              <a:rPr lang="en-US" sz="1400" spc="-50">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w</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iti</a:t>
            </a:r>
            <a:r>
              <a:rPr lang="en-US" sz="1400" spc="25">
                <a:effectLst/>
                <a:latin typeface="Montserrat"/>
                <a:ea typeface="Times New Roman" panose="02020603050405020304" pitchFamily="18" charset="0"/>
                <a:cs typeface="Times New Roman" panose="02020603050405020304" pitchFamily="18" charset="0"/>
              </a:rPr>
              <a:t>n</a:t>
            </a:r>
            <a:r>
              <a:rPr lang="en-US" sz="1400" spc="-30">
                <a:effectLst/>
                <a:latin typeface="Montserrat"/>
                <a:ea typeface="Times New Roman" panose="02020603050405020304" pitchFamily="18" charset="0"/>
                <a:cs typeface="Times New Roman" panose="02020603050405020304" pitchFamily="18" charset="0"/>
              </a:rPr>
              <a:t>g</a:t>
            </a:r>
            <a:r>
              <a:rPr lang="en-US" sz="1400" spc="-2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book</a:t>
            </a:r>
            <a:r>
              <a:rPr lang="en-US" sz="1400" spc="15">
                <a:effectLst/>
                <a:latin typeface="Montserrat"/>
                <a:ea typeface="Times New Roman" panose="02020603050405020304" pitchFamily="18" charset="0"/>
                <a:cs typeface="Times New Roman" panose="02020603050405020304" pitchFamily="18" charset="0"/>
              </a:rPr>
              <a:t>l</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t</a:t>
            </a:r>
            <a:r>
              <a:rPr lang="en-US" sz="1400" spc="15">
                <a:effectLst/>
                <a:latin typeface="Montserrat"/>
                <a:ea typeface="Times New Roman" panose="02020603050405020304" pitchFamily="18" charset="0"/>
                <a:cs typeface="Times New Roman" panose="02020603050405020304" pitchFamily="18" charset="0"/>
              </a:rPr>
              <a:t>s</a:t>
            </a:r>
            <a:r>
              <a:rPr lang="en-US" sz="1400" spc="-30">
                <a:effectLst/>
                <a:latin typeface="Montserrat"/>
                <a:ea typeface="Times New Roman" panose="02020603050405020304" pitchFamily="18" charset="0"/>
                <a:cs typeface="Times New Roman" panose="02020603050405020304" pitchFamily="18" charset="0"/>
              </a:rPr>
              <a:t>, wh</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th</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us</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d </a:t>
            </a:r>
            <a:r>
              <a:rPr lang="en-US" sz="1400" spc="10">
                <a:effectLst/>
                <a:latin typeface="Montserrat"/>
                <a:ea typeface="Times New Roman" panose="02020603050405020304" pitchFamily="18" charset="0"/>
                <a:cs typeface="Times New Roman" panose="02020603050405020304" pitchFamily="18" charset="0"/>
              </a:rPr>
              <a:t>o</a:t>
            </a:r>
            <a:r>
              <a:rPr lang="en-US" sz="1400" spc="-30">
                <a:effectLst/>
                <a:latin typeface="Montserrat"/>
                <a:ea typeface="Times New Roman" panose="02020603050405020304" pitchFamily="18" charset="0"/>
                <a:cs typeface="Times New Roman" panose="02020603050405020304" pitchFamily="18" charset="0"/>
              </a:rPr>
              <a:t>r</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not, </a:t>
            </a:r>
            <a:r>
              <a:rPr lang="en-US" sz="1400" spc="-5">
                <a:effectLst/>
                <a:latin typeface="Montserrat"/>
                <a:ea typeface="Times New Roman" panose="02020603050405020304" pitchFamily="18" charset="0"/>
                <a:cs typeface="Times New Roman" panose="02020603050405020304" pitchFamily="18" charset="0"/>
              </a:rPr>
              <a:t>fr</a:t>
            </a:r>
            <a:r>
              <a:rPr lang="en-US" sz="1400" spc="10">
                <a:effectLst/>
                <a:latin typeface="Montserrat"/>
                <a:ea typeface="Times New Roman" panose="02020603050405020304" pitchFamily="18" charset="0"/>
                <a:cs typeface="Times New Roman" panose="02020603050405020304" pitchFamily="18" charset="0"/>
              </a:rPr>
              <a:t>o</a:t>
            </a:r>
            <a:r>
              <a:rPr lang="en-US" sz="1400" spc="-30">
                <a:effectLst/>
                <a:latin typeface="Montserrat"/>
                <a:ea typeface="Times New Roman" panose="02020603050405020304" pitchFamily="18" charset="0"/>
                <a:cs typeface="Times New Roman" panose="02020603050405020304" pitchFamily="18" charset="0"/>
              </a:rPr>
              <a:t>m the</a:t>
            </a:r>
            <a:r>
              <a:rPr lang="en-US" sz="1400" spc="-5">
                <a:effectLst/>
                <a:latin typeface="Montserrat"/>
                <a:ea typeface="Times New Roman" panose="02020603050405020304" pitchFamily="18" charset="0"/>
                <a:cs typeface="Times New Roman" panose="02020603050405020304" pitchFamily="18" charset="0"/>
              </a:rPr>
              <a:t> 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 </a:t>
            </a:r>
            <a:r>
              <a:rPr lang="en-US" sz="1400" spc="-5">
                <a:effectLst/>
                <a:latin typeface="Montserrat"/>
                <a:ea typeface="Times New Roman" panose="02020603050405020304" pitchFamily="18" charset="0"/>
                <a:cs typeface="Times New Roman" panose="02020603050405020304" pitchFamily="18" charset="0"/>
              </a:rPr>
              <a:t>r</a:t>
            </a:r>
            <a:r>
              <a:rPr lang="en-US" sz="1400" spc="-30">
                <a:effectLst/>
                <a:latin typeface="Montserrat"/>
                <a:ea typeface="Times New Roman" panose="02020603050405020304" pitchFamily="18" charset="0"/>
                <a:cs typeface="Times New Roman" panose="02020603050405020304" pitchFamily="18" charset="0"/>
              </a:rPr>
              <a:t>o</a:t>
            </a:r>
            <a:r>
              <a:rPr lang="en-US" sz="1400" spc="-10">
                <a:effectLst/>
                <a:latin typeface="Montserrat"/>
                <a:ea typeface="Times New Roman" panose="02020603050405020304" pitchFamily="18" charset="0"/>
                <a:cs typeface="Times New Roman" panose="02020603050405020304" pitchFamily="18" charset="0"/>
              </a:rPr>
              <a:t>o</a:t>
            </a:r>
            <a:r>
              <a:rPr lang="en-US" sz="1400" spc="-30">
                <a:effectLst/>
                <a:latin typeface="Montserrat"/>
                <a:ea typeface="Times New Roman" panose="02020603050405020304" pitchFamily="18" charset="0"/>
                <a:cs typeface="Times New Roman" panose="02020603050405020304" pitchFamily="18" charset="0"/>
              </a:rPr>
              <a:t>m.</a:t>
            </a:r>
            <a:r>
              <a:rPr lang="en-US" sz="1400" spc="-2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tion qu</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stion p</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p</a:t>
            </a:r>
            <a:r>
              <a:rPr lang="en-US" sz="1400" spc="-5">
                <a:effectLst/>
                <a:latin typeface="Montserrat"/>
                <a:ea typeface="Times New Roman" panose="02020603050405020304" pitchFamily="18" charset="0"/>
                <a:cs typeface="Times New Roman" panose="02020603050405020304" pitchFamily="18" charset="0"/>
              </a:rPr>
              <a:t>er</a:t>
            </a:r>
            <a:r>
              <a:rPr lang="en-US" sz="1400" spc="-30">
                <a:effectLst/>
                <a:latin typeface="Montserrat"/>
                <a:ea typeface="Times New Roman" panose="02020603050405020304" pitchFamily="18" charset="0"/>
                <a:cs typeface="Times New Roman" panose="02020603050405020304" pitchFamily="18" charset="0"/>
              </a:rPr>
              <a:t>s m</a:t>
            </a:r>
            <a:r>
              <a:rPr lang="en-US" sz="1400" spc="30">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y</a:t>
            </a:r>
            <a:r>
              <a:rPr lang="en-US" sz="1400" spc="-50">
                <a:effectLst/>
                <a:latin typeface="Montserrat"/>
                <a:ea typeface="Times New Roman" panose="02020603050405020304" pitchFamily="18" charset="0"/>
                <a:cs typeface="Times New Roman" panose="02020603050405020304" pitchFamily="18" charset="0"/>
              </a:rPr>
              <a:t> </a:t>
            </a:r>
            <a:r>
              <a:rPr lang="en-US" sz="1400" spc="10">
                <a:effectLst/>
                <a:latin typeface="Montserrat"/>
                <a:ea typeface="Times New Roman" panose="02020603050405020304" pitchFamily="18" charset="0"/>
                <a:cs typeface="Times New Roman" panose="02020603050405020304" pitchFamily="18" charset="0"/>
              </a:rPr>
              <a:t>b</a:t>
            </a:r>
            <a:r>
              <a:rPr lang="en-US" sz="1400" spc="-30">
                <a:effectLst/>
                <a:latin typeface="Montserrat"/>
                <a:ea typeface="Times New Roman" panose="02020603050405020304" pitchFamily="18" charset="0"/>
                <a:cs typeface="Times New Roman" panose="02020603050405020304" pitchFamily="18" charset="0"/>
              </a:rPr>
              <a:t>e</a:t>
            </a:r>
            <a:r>
              <a:rPr lang="en-US" sz="1400" spc="-5">
                <a:effectLst/>
                <a:latin typeface="Montserrat"/>
                <a:ea typeface="Times New Roman" panose="02020603050405020304" pitchFamily="18" charset="0"/>
                <a:cs typeface="Times New Roman" panose="02020603050405020304" pitchFamily="18" charset="0"/>
              </a:rPr>
              <a:t> re</a:t>
            </a:r>
            <a:r>
              <a:rPr lang="en-US" sz="1400" spc="-30">
                <a:effectLst/>
                <a:latin typeface="Montserrat"/>
                <a:ea typeface="Times New Roman" panose="02020603050405020304" pitchFamily="18" charset="0"/>
                <a:cs typeface="Times New Roman" panose="02020603050405020304" pitchFamily="18" charset="0"/>
              </a:rPr>
              <a:t>mov</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d</a:t>
            </a:r>
            <a:r>
              <a:rPr lang="en-US" sz="1400" spc="10">
                <a:effectLst/>
                <a:latin typeface="Montserrat"/>
                <a:ea typeface="Times New Roman" panose="02020603050405020304" pitchFamily="18" charset="0"/>
                <a:cs typeface="Times New Roman" panose="02020603050405020304" pitchFamily="18" charset="0"/>
              </a:rPr>
              <a:t> </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 the</a:t>
            </a:r>
            <a:r>
              <a:rPr lang="en-US" sz="1400" spc="-5">
                <a:effectLst/>
                <a:latin typeface="Montserrat"/>
                <a:ea typeface="Times New Roman" panose="02020603050405020304" pitchFamily="18" charset="0"/>
                <a:cs typeface="Times New Roman" panose="02020603050405020304" pitchFamily="18" charset="0"/>
              </a:rPr>
              <a:t> e</a:t>
            </a:r>
            <a:r>
              <a:rPr lang="en-US" sz="1400" spc="-30">
                <a:effectLst/>
                <a:latin typeface="Montserrat"/>
                <a:ea typeface="Times New Roman" panose="02020603050405020304" pitchFamily="18" charset="0"/>
                <a:cs typeface="Times New Roman" panose="02020603050405020304" pitchFamily="18" charset="0"/>
              </a:rPr>
              <a:t>nd of</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the</a:t>
            </a:r>
            <a:r>
              <a:rPr lang="en-US" sz="1400" spc="-5">
                <a:effectLst/>
                <a:latin typeface="Montserrat"/>
                <a:ea typeface="Times New Roman" panose="02020603050405020304" pitchFamily="18" charset="0"/>
                <a:cs typeface="Times New Roman" panose="02020603050405020304" pitchFamily="18" charset="0"/>
              </a:rPr>
              <a:t> e</a:t>
            </a:r>
            <a:r>
              <a:rPr lang="en-US" sz="1400" spc="25">
                <a:effectLst/>
                <a:latin typeface="Montserrat"/>
                <a:ea typeface="Times New Roman" panose="02020603050405020304" pitchFamily="18" charset="0"/>
                <a:cs typeface="Times New Roman" panose="02020603050405020304" pitchFamily="18" charset="0"/>
              </a:rPr>
              <a:t>x</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min</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t</a:t>
            </a:r>
            <a:r>
              <a:rPr lang="en-US" sz="1400" spc="-10">
                <a:effectLst/>
                <a:latin typeface="Montserrat"/>
                <a:ea typeface="Times New Roman" panose="02020603050405020304" pitchFamily="18" charset="0"/>
                <a:cs typeface="Times New Roman" panose="02020603050405020304" pitchFamily="18" charset="0"/>
              </a:rPr>
              <a:t>i</a:t>
            </a:r>
            <a:r>
              <a:rPr lang="en-US" sz="1400" spc="-30">
                <a:effectLst/>
                <a:latin typeface="Montserrat"/>
                <a:ea typeface="Times New Roman" panose="02020603050405020304" pitchFamily="18" charset="0"/>
                <a:cs typeface="Times New Roman" panose="02020603050405020304" pitchFamily="18" charset="0"/>
              </a:rPr>
              <a:t>on on</a:t>
            </a:r>
            <a:r>
              <a:rPr lang="en-US" sz="1400" spc="25">
                <a:effectLst/>
                <a:latin typeface="Montserrat"/>
                <a:ea typeface="Times New Roman" panose="02020603050405020304" pitchFamily="18" charset="0"/>
                <a:cs typeface="Times New Roman" panose="02020603050405020304" pitchFamily="18" charset="0"/>
              </a:rPr>
              <a:t>l</a:t>
            </a:r>
            <a:r>
              <a:rPr lang="en-US" sz="1400" spc="-30">
                <a:effectLst/>
                <a:latin typeface="Montserrat"/>
                <a:ea typeface="Times New Roman" panose="02020603050405020304" pitchFamily="18" charset="0"/>
                <a:cs typeface="Times New Roman" panose="02020603050405020304" pitchFamily="18" charset="0"/>
              </a:rPr>
              <a:t>y</a:t>
            </a:r>
            <a:r>
              <a:rPr lang="en-US" sz="1400" spc="-50">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if</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th</a:t>
            </a:r>
            <a:r>
              <a:rPr lang="en-US" sz="1400" spc="4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y</a:t>
            </a:r>
            <a:r>
              <a:rPr lang="en-US" sz="1400" spc="-35">
                <a:effectLst/>
                <a:latin typeface="Montserrat"/>
                <a:ea typeface="Times New Roman" panose="02020603050405020304" pitchFamily="18" charset="0"/>
                <a:cs typeface="Times New Roman" panose="02020603050405020304" pitchFamily="18" charset="0"/>
              </a:rPr>
              <a:t> </a:t>
            </a:r>
            <a:r>
              <a:rPr lang="en-US" sz="1400" spc="-5">
                <a:effectLst/>
                <a:latin typeface="Montserrat"/>
                <a:ea typeface="Times New Roman" panose="02020603050405020304" pitchFamily="18" charset="0"/>
                <a:cs typeface="Times New Roman" panose="02020603050405020304" pitchFamily="18" charset="0"/>
              </a:rPr>
              <a:t>ar</a:t>
            </a:r>
            <a:r>
              <a:rPr lang="en-US" sz="1400" spc="-30">
                <a:effectLst/>
                <a:latin typeface="Montserrat"/>
                <a:ea typeface="Times New Roman" panose="02020603050405020304" pitchFamily="18" charset="0"/>
                <a:cs typeface="Times New Roman" panose="02020603050405020304" pitchFamily="18" charset="0"/>
              </a:rPr>
              <a:t>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not to</a:t>
            </a:r>
            <a:r>
              <a:rPr lang="en-US" sz="1400" spc="10">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be</a:t>
            </a:r>
            <a:r>
              <a:rPr lang="en-US" sz="1400" spc="-5">
                <a:effectLst/>
                <a:latin typeface="Montserrat"/>
                <a:ea typeface="Times New Roman" panose="02020603050405020304" pitchFamily="18" charset="0"/>
                <a:cs typeface="Times New Roman" panose="02020603050405020304" pitchFamily="18" charset="0"/>
              </a:rPr>
              <a:t> </a:t>
            </a:r>
            <a:r>
              <a:rPr lang="en-US" sz="1400" spc="-30">
                <a:effectLst/>
                <a:latin typeface="Montserrat"/>
                <a:ea typeface="Times New Roman" panose="02020603050405020304" pitchFamily="18" charset="0"/>
                <a:cs typeface="Times New Roman" panose="02020603050405020304" pitchFamily="18" charset="0"/>
              </a:rPr>
              <a:t>us</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d </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s </a:t>
            </a:r>
            <a:r>
              <a:rPr lang="en-US" sz="1400" spc="-5">
                <a:effectLst/>
                <a:latin typeface="Montserrat"/>
                <a:ea typeface="Times New Roman" panose="02020603050405020304" pitchFamily="18" charset="0"/>
                <a:cs typeface="Times New Roman" panose="02020603050405020304" pitchFamily="18" charset="0"/>
              </a:rPr>
              <a:t>a</a:t>
            </a:r>
            <a:r>
              <a:rPr lang="en-US" sz="1400" spc="-30">
                <a:effectLst/>
                <a:latin typeface="Montserrat"/>
                <a:ea typeface="Times New Roman" panose="02020603050405020304" pitchFamily="18" charset="0"/>
                <a:cs typeface="Times New Roman" panose="02020603050405020304" pitchFamily="18" charset="0"/>
              </a:rPr>
              <a:t>n</a:t>
            </a:r>
            <a:r>
              <a:rPr lang="en-US" sz="1400" spc="15">
                <a:effectLst/>
                <a:latin typeface="Montserrat"/>
                <a:ea typeface="Times New Roman" panose="02020603050405020304" pitchFamily="18" charset="0"/>
                <a:cs typeface="Times New Roman" panose="02020603050405020304" pitchFamily="18" charset="0"/>
              </a:rPr>
              <a:t>s</a:t>
            </a:r>
            <a:r>
              <a:rPr lang="en-US" sz="1400" spc="-30">
                <a:effectLst/>
                <a:latin typeface="Montserrat"/>
                <a:ea typeface="Times New Roman" panose="02020603050405020304" pitchFamily="18" charset="0"/>
                <a:cs typeface="Times New Roman" panose="02020603050405020304" pitchFamily="18" charset="0"/>
              </a:rPr>
              <a:t>w</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r bookl</a:t>
            </a:r>
            <a:r>
              <a:rPr lang="en-US" sz="1400" spc="-5">
                <a:effectLst/>
                <a:latin typeface="Montserrat"/>
                <a:ea typeface="Times New Roman" panose="02020603050405020304" pitchFamily="18" charset="0"/>
                <a:cs typeface="Times New Roman" panose="02020603050405020304" pitchFamily="18" charset="0"/>
              </a:rPr>
              <a:t>e</a:t>
            </a:r>
            <a:r>
              <a:rPr lang="en-US" sz="1400" spc="-30">
                <a:effectLst/>
                <a:latin typeface="Montserrat"/>
                <a:ea typeface="Times New Roman" panose="02020603050405020304" pitchFamily="18" charset="0"/>
                <a:cs typeface="Times New Roman" panose="02020603050405020304" pitchFamily="18" charset="0"/>
              </a:rPr>
              <a:t>ts.</a:t>
            </a:r>
            <a:endParaRPr lang="en-AU" sz="14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AU" sz="1400" spc="-30">
                <a:effectLst/>
                <a:latin typeface="Montserrat"/>
                <a:ea typeface="Times New Roman" panose="02020603050405020304" pitchFamily="18" charset="0"/>
                <a:cs typeface="Times New Roman" panose="02020603050405020304" pitchFamily="18" charset="0"/>
              </a:rPr>
              <a:t>dictionaries (except in language exams, if allowed)</a:t>
            </a:r>
          </a:p>
          <a:p>
            <a:pPr marL="342900" lvl="0" indent="-342900">
              <a:buFont typeface="Symbol" panose="05050102010706020507" pitchFamily="18" charset="2"/>
              <a:buChar char=""/>
            </a:pPr>
            <a:r>
              <a:rPr lang="en-AU" sz="1400" spc="-30">
                <a:effectLst/>
                <a:latin typeface="Montserrat"/>
                <a:ea typeface="Times New Roman" panose="02020603050405020304" pitchFamily="18" charset="0"/>
                <a:cs typeface="Times New Roman" panose="02020603050405020304" pitchFamily="18" charset="0"/>
              </a:rPr>
              <a:t>have correction fluid or correction tape in the examination room.</a:t>
            </a:r>
            <a:endParaRPr lang="en-AU" sz="1100" spc="-30">
              <a:effectLst/>
              <a:latin typeface="Montserra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456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843D7D8-DF46-4B8F-9E01-81F815E0872A}"/>
              </a:ext>
            </a:extLst>
          </p:cNvPr>
          <p:cNvSpPr>
            <a:spLocks noGrp="1"/>
          </p:cNvSpPr>
          <p:nvPr>
            <p:ph type="title"/>
          </p:nvPr>
        </p:nvSpPr>
        <p:spPr>
          <a:xfrm>
            <a:off x="492370" y="605896"/>
            <a:ext cx="3084844" cy="5646208"/>
          </a:xfrm>
        </p:spPr>
        <p:txBody>
          <a:bodyPr anchor="ctr">
            <a:normAutofit/>
          </a:bodyPr>
          <a:lstStyle/>
          <a:p>
            <a:r>
              <a:rPr lang="en-AU" sz="3600">
                <a:solidFill>
                  <a:srgbClr val="FFFFFF"/>
                </a:solidFill>
              </a:rPr>
              <a:t>Page 13</a:t>
            </a:r>
            <a:br>
              <a:rPr lang="en-AU" sz="3600">
                <a:solidFill>
                  <a:srgbClr val="FFFFFF"/>
                </a:solidFill>
              </a:rPr>
            </a:br>
            <a:br>
              <a:rPr lang="en-AU" sz="3600">
                <a:solidFill>
                  <a:srgbClr val="FFFFFF"/>
                </a:solidFill>
              </a:rPr>
            </a:br>
            <a:r>
              <a:rPr lang="en-AU" sz="360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91A3A7A-37F2-4BDB-ABD9-6DDA48C037B6}"/>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If</a:t>
            </a:r>
            <a:r>
              <a:rPr lang="en-AU" spc="5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do not </a:t>
            </a:r>
            <a:r>
              <a:rPr lang="en-AU" spc="-5">
                <a:effectLst/>
                <a:latin typeface="Montserrat"/>
                <a:ea typeface="Calibri" panose="020F0502020204030204" pitchFamily="34" charset="0"/>
                <a:cs typeface="Times New Roman" panose="02020603050405020304" pitchFamily="18" charset="0"/>
              </a:rPr>
              <a:t>f</a:t>
            </a:r>
            <a:r>
              <a:rPr lang="en-AU">
                <a:effectLst/>
                <a:latin typeface="Montserrat"/>
                <a:ea typeface="Calibri" panose="020F0502020204030204" pitchFamily="34" charset="0"/>
                <a:cs typeface="Times New Roman" panose="02020603050405020304" pitchFamily="18" charset="0"/>
              </a:rPr>
              <a:t>ollow th</a:t>
            </a:r>
            <a:r>
              <a:rPr lang="en-AU" spc="-5">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s</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r</a:t>
            </a:r>
            <a:r>
              <a:rPr lang="en-AU">
                <a:effectLst/>
                <a:latin typeface="Montserrat"/>
                <a:ea typeface="Calibri" panose="020F0502020204030204" pitchFamily="34" charset="0"/>
                <a:cs typeface="Times New Roman" panose="02020603050405020304" pitchFamily="18" charset="0"/>
              </a:rPr>
              <a:t>ul</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 or</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if</a:t>
            </a:r>
            <a:r>
              <a:rPr lang="en-AU" spc="3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t</a:t>
            </a:r>
            <a:r>
              <a:rPr lang="en-AU" spc="1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in</a:t>
            </a:r>
            <a:r>
              <a:rPr lang="en-AU" spc="1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tions in </a:t>
            </a:r>
            <a:r>
              <a:rPr lang="en-AU" spc="-15">
                <a:effectLst/>
                <a:latin typeface="Montserrat"/>
                <a:ea typeface="Calibri" panose="020F0502020204030204" pitchFamily="34" charset="0"/>
                <a:cs typeface="Times New Roman" panose="02020603050405020304" pitchFamily="18" charset="0"/>
              </a:rPr>
              <a:t>a</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y</a:t>
            </a:r>
            <a:r>
              <a:rPr lang="en-AU" spc="-3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w</a:t>
            </a:r>
            <a:r>
              <a:rPr lang="en-AU" spc="30">
                <a:effectLst/>
                <a:latin typeface="Montserrat"/>
                <a:ea typeface="Calibri" panose="020F0502020204030204" pitchFamily="34" charset="0"/>
                <a:cs typeface="Times New Roman" panose="02020603050405020304" pitchFamily="18" charset="0"/>
              </a:rPr>
              <a:t>a</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a:t>
            </a:r>
            <a:r>
              <a:rPr lang="en-AU" spc="5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m</a:t>
            </a:r>
            <a:r>
              <a:rPr lang="en-AU" spc="4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be</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k</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a:t>
            </a:r>
            <a:r>
              <a:rPr lang="en-AU" spc="1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o l</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ve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 </a:t>
            </a:r>
            <a:r>
              <a:rPr lang="en-AU" spc="-5">
                <a:effectLst/>
                <a:latin typeface="Montserrat"/>
                <a:ea typeface="Calibri" panose="020F0502020204030204" pitchFamily="34" charset="0"/>
                <a:cs typeface="Times New Roman" panose="02020603050405020304" pitchFamily="18" charset="0"/>
              </a:rPr>
              <a:t>r</a:t>
            </a:r>
            <a:r>
              <a:rPr lang="en-AU" spc="-10">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om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nd will be</a:t>
            </a:r>
            <a:r>
              <a:rPr lang="en-AU" spc="-5">
                <a:effectLst/>
                <a:latin typeface="Montserrat"/>
                <a:ea typeface="Calibri" panose="020F0502020204030204" pitchFamily="34" charset="0"/>
                <a:cs typeface="Times New Roman" panose="02020603050405020304" pitchFamily="18" charset="0"/>
              </a:rPr>
              <a:t> re</a:t>
            </a:r>
            <a:r>
              <a:rPr lang="en-AU">
                <a:effectLst/>
                <a:latin typeface="Montserrat"/>
                <a:ea typeface="Calibri" panose="020F0502020204030204" pitchFamily="34" charset="0"/>
                <a:cs typeface="Times New Roman" panose="02020603050405020304" pitchFamily="18" charset="0"/>
              </a:rPr>
              <a:t>po</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a:t>
            </a:r>
            <a:r>
              <a:rPr lang="en-AU" spc="1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o the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pu</a:t>
            </a:r>
            <a:r>
              <a:rPr lang="en-AU" spc="40">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in</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ip</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 </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he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a:t>
            </a:r>
            <a:r>
              <a:rPr lang="en-AU" spc="50">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y</a:t>
            </a:r>
            <a:r>
              <a:rPr lang="en-AU" spc="-6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m</a:t>
            </a:r>
            <a:r>
              <a:rPr lang="en-AU" spc="4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be</a:t>
            </a:r>
            <a:r>
              <a:rPr lang="en-AU" spc="-5">
                <a:effectLst/>
                <a:latin typeface="Montserrat"/>
                <a:ea typeface="Calibri" panose="020F0502020204030204" pitchFamily="34" charset="0"/>
                <a:cs typeface="Times New Roman" panose="02020603050405020304" pitchFamily="18" charset="0"/>
              </a:rPr>
              <a:t> ca</a:t>
            </a:r>
            <a:r>
              <a:rPr lang="en-AU" spc="10">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ce</a:t>
            </a:r>
            <a:r>
              <a:rPr lang="en-AU" spc="25">
                <a:effectLst/>
                <a:latin typeface="Montserrat"/>
                <a:ea typeface="Calibri" panose="020F0502020204030204" pitchFamily="34" charset="0"/>
                <a:cs typeface="Times New Roman" panose="02020603050405020304" pitchFamily="18" charset="0"/>
              </a:rPr>
              <a:t>l</a:t>
            </a:r>
            <a:r>
              <a:rPr lang="en-AU">
                <a:effectLst/>
                <a:latin typeface="Montserrat"/>
                <a:ea typeface="Calibri" panose="020F0502020204030204" pitchFamily="34" charset="0"/>
                <a:cs typeface="Times New Roman" panose="02020603050405020304" pitchFamily="18" charset="0"/>
              </a:rPr>
              <a:t>l</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 of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the</a:t>
            </a:r>
            <a:r>
              <a:rPr lang="en-AU" spc="-5">
                <a:effectLst/>
                <a:latin typeface="Montserrat"/>
                <a:ea typeface="Calibri" panose="020F0502020204030204" pitchFamily="34" charset="0"/>
                <a:cs typeface="Times New Roman" panose="02020603050405020304" pitchFamily="18" charset="0"/>
              </a:rPr>
              <a:t> c</a:t>
            </a:r>
            <a:r>
              <a:rPr lang="en-AU">
                <a:effectLst/>
                <a:latin typeface="Montserrat"/>
                <a:ea typeface="Calibri" panose="020F0502020204030204" pitchFamily="34" charset="0"/>
                <a:cs typeface="Times New Roman" panose="02020603050405020304" pitchFamily="18" charset="0"/>
              </a:rPr>
              <a:t>ou</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se</a:t>
            </a:r>
            <a:r>
              <a:rPr lang="en-AU" spc="-5">
                <a:effectLst/>
                <a:latin typeface="Montserrat"/>
                <a:ea typeface="Calibri" panose="020F0502020204030204" pitchFamily="34" charset="0"/>
                <a:cs typeface="Times New Roman" panose="02020603050405020304" pitchFamily="18" charset="0"/>
              </a:rPr>
              <a:t> c</a:t>
            </a:r>
            <a:r>
              <a:rPr lang="en-AU">
                <a:effectLst/>
                <a:latin typeface="Montserrat"/>
                <a:ea typeface="Calibri" panose="020F0502020204030204" pitchFamily="34" charset="0"/>
                <a:cs typeface="Times New Roman" panose="02020603050405020304" pitchFamily="18" charset="0"/>
              </a:rPr>
              <a:t>o</a:t>
            </a:r>
            <a:r>
              <a:rPr lang="en-AU" spc="10">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cer</a:t>
            </a:r>
            <a:r>
              <a:rPr lang="en-AU" spc="10">
                <a:effectLst/>
                <a:latin typeface="Montserrat"/>
                <a:ea typeface="Calibri" panose="020F0502020204030204" pitchFamily="34" charset="0"/>
                <a:cs typeface="Times New Roman" panose="02020603050405020304" pitchFamily="18" charset="0"/>
              </a:rPr>
              <a:t>n</a:t>
            </a:r>
            <a:r>
              <a:rPr lang="en-AU" spc="-1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a:t>
            </a:r>
            <a:r>
              <a:rPr lang="en-AU" spc="2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or</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of</a:t>
            </a:r>
            <a:r>
              <a:rPr lang="en-AU" spc="-5">
                <a:effectLst/>
                <a:latin typeface="Montserrat"/>
                <a:ea typeface="Calibri" panose="020F0502020204030204" pitchFamily="34" charset="0"/>
                <a:cs typeface="Times New Roman" panose="02020603050405020304" pitchFamily="18" charset="0"/>
              </a:rPr>
              <a:t> </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ll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ou</a:t>
            </a:r>
            <a:r>
              <a:rPr lang="en-AU" spc="-5">
                <a:effectLst/>
                <a:latin typeface="Montserrat"/>
                <a:ea typeface="Calibri" panose="020F0502020204030204" pitchFamily="34" charset="0"/>
                <a:cs typeface="Times New Roman" panose="02020603050405020304" pitchFamily="18" charset="0"/>
              </a:rPr>
              <a:t>r</a:t>
            </a:r>
            <a:r>
              <a:rPr lang="en-AU" spc="1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a:t>
            </a:r>
          </a:p>
          <a:p>
            <a:pPr>
              <a:spcAft>
                <a:spcPts val="800"/>
              </a:spcAft>
            </a:pPr>
            <a:r>
              <a:rPr lang="en-AU">
                <a:solidFill>
                  <a:srgbClr val="C00000"/>
                </a:solidFill>
                <a:effectLst/>
                <a:latin typeface="Montserrat"/>
                <a:ea typeface="Calibri" panose="020F0502020204030204" pitchFamily="34" charset="0"/>
                <a:cs typeface="Times New Roman" panose="02020603050405020304" pitchFamily="18" charset="0"/>
              </a:rPr>
              <a:t>If</a:t>
            </a:r>
            <a:r>
              <a:rPr lang="en-AU" spc="55">
                <a:solidFill>
                  <a:srgbClr val="C00000"/>
                </a:solidFill>
                <a:effectLst/>
                <a:latin typeface="Montserrat"/>
                <a:ea typeface="Calibri" panose="020F0502020204030204" pitchFamily="34" charset="0"/>
                <a:cs typeface="Times New Roman" panose="02020603050405020304" pitchFamily="18" charset="0"/>
              </a:rPr>
              <a:t> </a:t>
            </a:r>
            <a:r>
              <a:rPr lang="en-AU" spc="-50">
                <a:solidFill>
                  <a:srgbClr val="C00000"/>
                </a:solidFill>
                <a:effectLst/>
                <a:latin typeface="Montserrat"/>
                <a:ea typeface="Calibri" panose="020F0502020204030204" pitchFamily="34" charset="0"/>
                <a:cs typeface="Times New Roman" panose="02020603050405020304" pitchFamily="18" charset="0"/>
              </a:rPr>
              <a:t>y</a:t>
            </a:r>
            <a:r>
              <a:rPr lang="en-AU">
                <a:solidFill>
                  <a:srgbClr val="C00000"/>
                </a:solidFill>
                <a:effectLst/>
                <a:latin typeface="Montserrat"/>
                <a:ea typeface="Calibri" panose="020F0502020204030204" pitchFamily="34" charset="0"/>
                <a:cs typeface="Times New Roman" panose="02020603050405020304" pitchFamily="18" charset="0"/>
              </a:rPr>
              <a:t>ou do not m</a:t>
            </a:r>
            <a:r>
              <a:rPr lang="en-AU" spc="-5">
                <a:solidFill>
                  <a:srgbClr val="C00000"/>
                </a:solidFill>
                <a:effectLst/>
                <a:latin typeface="Montserrat"/>
                <a:ea typeface="Calibri" panose="020F0502020204030204" pitchFamily="34" charset="0"/>
                <a:cs typeface="Times New Roman" panose="02020603050405020304" pitchFamily="18" charset="0"/>
              </a:rPr>
              <a:t>a</a:t>
            </a:r>
            <a:r>
              <a:rPr lang="en-AU">
                <a:solidFill>
                  <a:srgbClr val="C00000"/>
                </a:solidFill>
                <a:effectLst/>
                <a:latin typeface="Montserrat"/>
                <a:ea typeface="Calibri" panose="020F0502020204030204" pitchFamily="34" charset="0"/>
                <a:cs typeface="Times New Roman" panose="02020603050405020304" pitchFamily="18" charset="0"/>
              </a:rPr>
              <a:t>ke</a:t>
            </a:r>
            <a:r>
              <a:rPr lang="en-AU" spc="-5">
                <a:solidFill>
                  <a:srgbClr val="C00000"/>
                </a:solidFill>
                <a:effectLst/>
                <a:latin typeface="Montserrat"/>
                <a:ea typeface="Calibri" panose="020F0502020204030204" pitchFamily="34" charset="0"/>
                <a:cs typeface="Times New Roman" panose="02020603050405020304" pitchFamily="18" charset="0"/>
              </a:rPr>
              <a:t> </a:t>
            </a:r>
            <a:r>
              <a:rPr lang="en-AU">
                <a:solidFill>
                  <a:srgbClr val="C00000"/>
                </a:solidFill>
                <a:effectLst/>
                <a:latin typeface="Montserrat"/>
                <a:ea typeface="Calibri" panose="020F0502020204030204" pitchFamily="34" charset="0"/>
                <a:cs typeface="Times New Roman" panose="02020603050405020304" pitchFamily="18" charset="0"/>
              </a:rPr>
              <a:t>a</a:t>
            </a:r>
            <a:r>
              <a:rPr lang="en-AU" spc="-5">
                <a:solidFill>
                  <a:srgbClr val="C00000"/>
                </a:solidFill>
                <a:effectLst/>
                <a:latin typeface="Montserrat"/>
                <a:ea typeface="Calibri" panose="020F0502020204030204" pitchFamily="34" charset="0"/>
                <a:cs typeface="Times New Roman" panose="02020603050405020304" pitchFamily="18" charset="0"/>
              </a:rPr>
              <a:t> </a:t>
            </a:r>
            <a:r>
              <a:rPr lang="en-AU" spc="15">
                <a:solidFill>
                  <a:srgbClr val="C00000"/>
                </a:solidFill>
                <a:effectLst/>
                <a:latin typeface="Montserrat"/>
                <a:ea typeface="Calibri" panose="020F0502020204030204" pitchFamily="34" charset="0"/>
                <a:cs typeface="Times New Roman" panose="02020603050405020304" pitchFamily="18" charset="0"/>
              </a:rPr>
              <a:t>s</a:t>
            </a:r>
            <a:r>
              <a:rPr lang="en-AU" spc="-5">
                <a:solidFill>
                  <a:srgbClr val="C00000"/>
                </a:solidFill>
                <a:effectLst/>
                <a:latin typeface="Montserrat"/>
                <a:ea typeface="Calibri" panose="020F0502020204030204" pitchFamily="34" charset="0"/>
                <a:cs typeface="Times New Roman" panose="02020603050405020304" pitchFamily="18" charset="0"/>
              </a:rPr>
              <a:t>er</a:t>
            </a:r>
            <a:r>
              <a:rPr lang="en-AU" spc="15">
                <a:solidFill>
                  <a:srgbClr val="C00000"/>
                </a:solidFill>
                <a:effectLst/>
                <a:latin typeface="Montserrat"/>
                <a:ea typeface="Calibri" panose="020F0502020204030204" pitchFamily="34" charset="0"/>
                <a:cs typeface="Times New Roman" panose="02020603050405020304" pitchFamily="18" charset="0"/>
              </a:rPr>
              <a:t>i</a:t>
            </a:r>
            <a:r>
              <a:rPr lang="en-AU">
                <a:solidFill>
                  <a:srgbClr val="C00000"/>
                </a:solidFill>
                <a:effectLst/>
                <a:latin typeface="Montserrat"/>
                <a:ea typeface="Calibri" panose="020F0502020204030204" pitchFamily="34" charset="0"/>
                <a:cs typeface="Times New Roman" panose="02020603050405020304" pitchFamily="18" charset="0"/>
              </a:rPr>
              <a:t>ous </a:t>
            </a:r>
            <a:r>
              <a:rPr lang="en-AU" spc="-5">
                <a:solidFill>
                  <a:srgbClr val="C00000"/>
                </a:solidFill>
                <a:effectLst/>
                <a:latin typeface="Montserrat"/>
                <a:ea typeface="Calibri" panose="020F0502020204030204" pitchFamily="34" charset="0"/>
                <a:cs typeface="Times New Roman" panose="02020603050405020304" pitchFamily="18" charset="0"/>
              </a:rPr>
              <a:t>a</a:t>
            </a:r>
            <a:r>
              <a:rPr lang="en-AU">
                <a:solidFill>
                  <a:srgbClr val="C00000"/>
                </a:solidFill>
                <a:effectLst/>
                <a:latin typeface="Montserrat"/>
                <a:ea typeface="Calibri" panose="020F0502020204030204" pitchFamily="34" charset="0"/>
                <a:cs typeface="Times New Roman" panose="02020603050405020304" pitchFamily="18" charset="0"/>
              </a:rPr>
              <a:t>tt</a:t>
            </a:r>
            <a:r>
              <a:rPr lang="en-AU" spc="-5">
                <a:solidFill>
                  <a:srgbClr val="C00000"/>
                </a:solidFill>
                <a:effectLst/>
                <a:latin typeface="Montserrat"/>
                <a:ea typeface="Calibri" panose="020F0502020204030204" pitchFamily="34" charset="0"/>
                <a:cs typeface="Times New Roman" panose="02020603050405020304" pitchFamily="18" charset="0"/>
              </a:rPr>
              <a:t>e</a:t>
            </a:r>
            <a:r>
              <a:rPr lang="en-AU">
                <a:solidFill>
                  <a:srgbClr val="C00000"/>
                </a:solidFill>
                <a:effectLst/>
                <a:latin typeface="Montserrat"/>
                <a:ea typeface="Calibri" panose="020F0502020204030204" pitchFamily="34" charset="0"/>
                <a:cs typeface="Times New Roman" panose="02020603050405020304" pitchFamily="18" charset="0"/>
              </a:rPr>
              <a:t>mpt </a:t>
            </a:r>
            <a:r>
              <a:rPr lang="en-AU" spc="-5">
                <a:solidFill>
                  <a:srgbClr val="C00000"/>
                </a:solidFill>
                <a:effectLst/>
                <a:latin typeface="Montserrat"/>
                <a:ea typeface="Calibri" panose="020F0502020204030204" pitchFamily="34" charset="0"/>
                <a:cs typeface="Times New Roman" panose="02020603050405020304" pitchFamily="18" charset="0"/>
              </a:rPr>
              <a:t>a</a:t>
            </a:r>
            <a:r>
              <a:rPr lang="en-AU">
                <a:solidFill>
                  <a:srgbClr val="C00000"/>
                </a:solidFill>
                <a:effectLst/>
                <a:latin typeface="Montserrat"/>
                <a:ea typeface="Calibri" panose="020F0502020204030204" pitchFamily="34" charset="0"/>
                <a:cs typeface="Times New Roman" panose="02020603050405020304" pitchFamily="18" charset="0"/>
              </a:rPr>
              <a:t>t </a:t>
            </a:r>
            <a:r>
              <a:rPr lang="en-AU" spc="-5">
                <a:solidFill>
                  <a:srgbClr val="C00000"/>
                </a:solidFill>
                <a:effectLst/>
                <a:latin typeface="Montserrat"/>
                <a:ea typeface="Calibri" panose="020F0502020204030204" pitchFamily="34" charset="0"/>
                <a:cs typeface="Times New Roman" panose="02020603050405020304" pitchFamily="18" charset="0"/>
              </a:rPr>
              <a:t>a</a:t>
            </a:r>
            <a:r>
              <a:rPr lang="en-AU">
                <a:solidFill>
                  <a:srgbClr val="C00000"/>
                </a:solidFill>
                <a:effectLst/>
                <a:latin typeface="Montserrat"/>
                <a:ea typeface="Calibri" panose="020F0502020204030204" pitchFamily="34" charset="0"/>
                <a:cs typeface="Times New Roman" panose="02020603050405020304" pitchFamily="18" charset="0"/>
              </a:rPr>
              <a:t>n </a:t>
            </a:r>
            <a:r>
              <a:rPr lang="en-AU" spc="-5">
                <a:solidFill>
                  <a:srgbClr val="C00000"/>
                </a:solidFill>
                <a:effectLst/>
                <a:latin typeface="Montserrat"/>
                <a:ea typeface="Calibri" panose="020F0502020204030204" pitchFamily="34" charset="0"/>
                <a:cs typeface="Times New Roman" panose="02020603050405020304" pitchFamily="18" charset="0"/>
              </a:rPr>
              <a:t>e</a:t>
            </a:r>
            <a:r>
              <a:rPr lang="en-AU" spc="25">
                <a:solidFill>
                  <a:srgbClr val="C00000"/>
                </a:solidFill>
                <a:effectLst/>
                <a:latin typeface="Montserrat"/>
                <a:ea typeface="Calibri" panose="020F0502020204030204" pitchFamily="34" charset="0"/>
                <a:cs typeface="Times New Roman" panose="02020603050405020304" pitchFamily="18" charset="0"/>
              </a:rPr>
              <a:t>x</a:t>
            </a:r>
            <a:r>
              <a:rPr lang="en-AU" spc="-5">
                <a:solidFill>
                  <a:srgbClr val="C00000"/>
                </a:solidFill>
                <a:effectLst/>
                <a:latin typeface="Montserrat"/>
                <a:ea typeface="Calibri" panose="020F0502020204030204" pitchFamily="34" charset="0"/>
                <a:cs typeface="Times New Roman" panose="02020603050405020304" pitchFamily="18" charset="0"/>
              </a:rPr>
              <a:t>a</a:t>
            </a:r>
            <a:r>
              <a:rPr lang="en-AU">
                <a:solidFill>
                  <a:srgbClr val="C00000"/>
                </a:solidFill>
                <a:effectLst/>
                <a:latin typeface="Montserrat"/>
                <a:ea typeface="Calibri" panose="020F0502020204030204" pitchFamily="34" charset="0"/>
                <a:cs typeface="Times New Roman" panose="02020603050405020304" pitchFamily="18" charset="0"/>
              </a:rPr>
              <a:t>mi</a:t>
            </a:r>
            <a:r>
              <a:rPr lang="en-AU" spc="-10">
                <a:solidFill>
                  <a:srgbClr val="C00000"/>
                </a:solidFill>
                <a:effectLst/>
                <a:latin typeface="Montserrat"/>
                <a:ea typeface="Calibri" panose="020F0502020204030204" pitchFamily="34" charset="0"/>
                <a:cs typeface="Times New Roman" panose="02020603050405020304" pitchFamily="18" charset="0"/>
              </a:rPr>
              <a:t>n</a:t>
            </a:r>
            <a:r>
              <a:rPr lang="en-AU" spc="-5">
                <a:solidFill>
                  <a:srgbClr val="C00000"/>
                </a:solidFill>
                <a:effectLst/>
                <a:latin typeface="Montserrat"/>
                <a:ea typeface="Calibri" panose="020F0502020204030204" pitchFamily="34" charset="0"/>
                <a:cs typeface="Times New Roman" panose="02020603050405020304" pitchFamily="18" charset="0"/>
              </a:rPr>
              <a:t>a</a:t>
            </a:r>
            <a:r>
              <a:rPr lang="en-AU">
                <a:solidFill>
                  <a:srgbClr val="C00000"/>
                </a:solidFill>
                <a:effectLst/>
                <a:latin typeface="Montserrat"/>
                <a:ea typeface="Calibri" panose="020F0502020204030204" pitchFamily="34" charset="0"/>
                <a:cs typeface="Times New Roman" panose="02020603050405020304" pitchFamily="18" charset="0"/>
              </a:rPr>
              <a:t>ti</a:t>
            </a:r>
            <a:r>
              <a:rPr lang="en-AU" spc="10">
                <a:solidFill>
                  <a:srgbClr val="C00000"/>
                </a:solidFill>
                <a:effectLst/>
                <a:latin typeface="Montserrat"/>
                <a:ea typeface="Calibri" panose="020F0502020204030204" pitchFamily="34" charset="0"/>
                <a:cs typeface="Times New Roman" panose="02020603050405020304" pitchFamily="18" charset="0"/>
              </a:rPr>
              <a:t>o</a:t>
            </a:r>
            <a:r>
              <a:rPr lang="en-AU">
                <a:solidFill>
                  <a:srgbClr val="C00000"/>
                </a:solidFill>
                <a:effectLst/>
                <a:latin typeface="Montserrat"/>
                <a:ea typeface="Calibri" panose="020F0502020204030204" pitchFamily="34" charset="0"/>
                <a:cs typeface="Times New Roman" panose="02020603050405020304" pitchFamily="18" charset="0"/>
              </a:rPr>
              <a:t>n,</a:t>
            </a:r>
            <a:r>
              <a:rPr lang="en-AU" spc="25">
                <a:solidFill>
                  <a:srgbClr val="C00000"/>
                </a:solidFill>
                <a:effectLst/>
                <a:latin typeface="Montserrat"/>
                <a:ea typeface="Calibri" panose="020F0502020204030204" pitchFamily="34" charset="0"/>
                <a:cs typeface="Times New Roman" panose="02020603050405020304" pitchFamily="18" charset="0"/>
              </a:rPr>
              <a:t> </a:t>
            </a:r>
            <a:r>
              <a:rPr lang="en-AU" spc="-50">
                <a:solidFill>
                  <a:srgbClr val="C00000"/>
                </a:solidFill>
                <a:effectLst/>
                <a:latin typeface="Montserrat"/>
                <a:ea typeface="Calibri" panose="020F0502020204030204" pitchFamily="34" charset="0"/>
                <a:cs typeface="Times New Roman" panose="02020603050405020304" pitchFamily="18" charset="0"/>
              </a:rPr>
              <a:t>y</a:t>
            </a:r>
            <a:r>
              <a:rPr lang="en-AU">
                <a:solidFill>
                  <a:srgbClr val="C00000"/>
                </a:solidFill>
                <a:effectLst/>
                <a:latin typeface="Montserrat"/>
                <a:ea typeface="Calibri" panose="020F0502020204030204" pitchFamily="34" charset="0"/>
                <a:cs typeface="Times New Roman" panose="02020603050405020304" pitchFamily="18" charset="0"/>
              </a:rPr>
              <a:t>ou m</a:t>
            </a:r>
            <a:r>
              <a:rPr lang="en-AU" spc="45">
                <a:solidFill>
                  <a:srgbClr val="C00000"/>
                </a:solidFill>
                <a:effectLst/>
                <a:latin typeface="Montserrat"/>
                <a:ea typeface="Calibri" panose="020F0502020204030204" pitchFamily="34" charset="0"/>
                <a:cs typeface="Times New Roman" panose="02020603050405020304" pitchFamily="18" charset="0"/>
              </a:rPr>
              <a:t>a</a:t>
            </a:r>
            <a:r>
              <a:rPr lang="en-AU">
                <a:solidFill>
                  <a:srgbClr val="C00000"/>
                </a:solidFill>
                <a:effectLst/>
                <a:latin typeface="Montserrat"/>
                <a:ea typeface="Calibri" panose="020F0502020204030204" pitchFamily="34" charset="0"/>
                <a:cs typeface="Times New Roman" panose="02020603050405020304" pitchFamily="18" charset="0"/>
              </a:rPr>
              <a:t>y</a:t>
            </a:r>
            <a:r>
              <a:rPr lang="en-AU" spc="-50">
                <a:solidFill>
                  <a:srgbClr val="C00000"/>
                </a:solidFill>
                <a:effectLst/>
                <a:latin typeface="Montserrat"/>
                <a:ea typeface="Calibri" panose="020F0502020204030204" pitchFamily="34" charset="0"/>
                <a:cs typeface="Times New Roman" panose="02020603050405020304" pitchFamily="18" charset="0"/>
              </a:rPr>
              <a:t> </a:t>
            </a:r>
            <a:r>
              <a:rPr lang="en-AU">
                <a:solidFill>
                  <a:srgbClr val="C00000"/>
                </a:solidFill>
                <a:effectLst/>
                <a:latin typeface="Montserrat"/>
                <a:ea typeface="Calibri" panose="020F0502020204030204" pitchFamily="34" charset="0"/>
                <a:cs typeface="Times New Roman" panose="02020603050405020304" pitchFamily="18" charset="0"/>
              </a:rPr>
              <a:t>not </a:t>
            </a:r>
            <a:r>
              <a:rPr lang="en-AU" spc="10">
                <a:solidFill>
                  <a:srgbClr val="C00000"/>
                </a:solidFill>
                <a:effectLst/>
                <a:latin typeface="Montserrat"/>
                <a:ea typeface="Calibri" panose="020F0502020204030204" pitchFamily="34" charset="0"/>
                <a:cs typeface="Times New Roman" panose="02020603050405020304" pitchFamily="18" charset="0"/>
              </a:rPr>
              <a:t>r</a:t>
            </a:r>
            <a:r>
              <a:rPr lang="en-AU" spc="-5">
                <a:solidFill>
                  <a:srgbClr val="C00000"/>
                </a:solidFill>
                <a:effectLst/>
                <a:latin typeface="Montserrat"/>
                <a:ea typeface="Calibri" panose="020F0502020204030204" pitchFamily="34" charset="0"/>
                <a:cs typeface="Times New Roman" panose="02020603050405020304" pitchFamily="18" charset="0"/>
              </a:rPr>
              <a:t>ece</a:t>
            </a:r>
            <a:r>
              <a:rPr lang="en-AU">
                <a:solidFill>
                  <a:srgbClr val="C00000"/>
                </a:solidFill>
                <a:effectLst/>
                <a:latin typeface="Montserrat"/>
                <a:ea typeface="Calibri" panose="020F0502020204030204" pitchFamily="34" charset="0"/>
                <a:cs typeface="Times New Roman" panose="02020603050405020304" pitchFamily="18" charset="0"/>
              </a:rPr>
              <a:t>i</a:t>
            </a:r>
            <a:r>
              <a:rPr lang="en-AU" spc="25">
                <a:solidFill>
                  <a:srgbClr val="C00000"/>
                </a:solidFill>
                <a:effectLst/>
                <a:latin typeface="Montserrat"/>
                <a:ea typeface="Calibri" panose="020F0502020204030204" pitchFamily="34" charset="0"/>
                <a:cs typeface="Times New Roman" panose="02020603050405020304" pitchFamily="18" charset="0"/>
              </a:rPr>
              <a:t>v</a:t>
            </a:r>
            <a:r>
              <a:rPr lang="en-AU">
                <a:solidFill>
                  <a:srgbClr val="C00000"/>
                </a:solidFill>
                <a:effectLst/>
                <a:latin typeface="Montserrat"/>
                <a:ea typeface="Calibri" panose="020F0502020204030204" pitchFamily="34" charset="0"/>
                <a:cs typeface="Times New Roman" panose="02020603050405020304" pitchFamily="18" charset="0"/>
              </a:rPr>
              <a:t>e</a:t>
            </a:r>
            <a:r>
              <a:rPr lang="en-AU" spc="-5">
                <a:solidFill>
                  <a:srgbClr val="C00000"/>
                </a:solidFill>
                <a:effectLst/>
                <a:latin typeface="Montserrat"/>
                <a:ea typeface="Calibri" panose="020F0502020204030204" pitchFamily="34" charset="0"/>
                <a:cs typeface="Times New Roman" panose="02020603050405020304" pitchFamily="18" charset="0"/>
              </a:rPr>
              <a:t> </a:t>
            </a:r>
            <a:r>
              <a:rPr lang="en-AU">
                <a:solidFill>
                  <a:srgbClr val="C00000"/>
                </a:solidFill>
                <a:effectLst/>
                <a:latin typeface="Montserrat"/>
                <a:ea typeface="Calibri" panose="020F0502020204030204" pitchFamily="34" charset="0"/>
                <a:cs typeface="Times New Roman" panose="02020603050405020304" pitchFamily="18" charset="0"/>
              </a:rPr>
              <a:t>a</a:t>
            </a:r>
            <a:r>
              <a:rPr lang="en-AU" spc="-5">
                <a:solidFill>
                  <a:srgbClr val="C00000"/>
                </a:solidFill>
                <a:effectLst/>
                <a:latin typeface="Montserrat"/>
                <a:ea typeface="Calibri" panose="020F0502020204030204" pitchFamily="34" charset="0"/>
                <a:cs typeface="Times New Roman" panose="02020603050405020304" pitchFamily="18" charset="0"/>
              </a:rPr>
              <a:t> re</a:t>
            </a:r>
            <a:r>
              <a:rPr lang="en-AU">
                <a:solidFill>
                  <a:srgbClr val="C00000"/>
                </a:solidFill>
                <a:effectLst/>
                <a:latin typeface="Montserrat"/>
                <a:ea typeface="Calibri" panose="020F0502020204030204" pitchFamily="34" charset="0"/>
                <a:cs typeface="Times New Roman" panose="02020603050405020304" pitchFamily="18" charset="0"/>
              </a:rPr>
              <a:t>sult in th</a:t>
            </a:r>
            <a:r>
              <a:rPr lang="en-AU" spc="-5">
                <a:solidFill>
                  <a:srgbClr val="C00000"/>
                </a:solidFill>
                <a:effectLst/>
                <a:latin typeface="Montserrat"/>
                <a:ea typeface="Calibri" panose="020F0502020204030204" pitchFamily="34" charset="0"/>
                <a:cs typeface="Times New Roman" panose="02020603050405020304" pitchFamily="18" charset="0"/>
              </a:rPr>
              <a:t>a</a:t>
            </a:r>
            <a:r>
              <a:rPr lang="en-AU">
                <a:solidFill>
                  <a:srgbClr val="C00000"/>
                </a:solidFill>
                <a:effectLst/>
                <a:latin typeface="Montserrat"/>
                <a:ea typeface="Calibri" panose="020F0502020204030204" pitchFamily="34" charset="0"/>
                <a:cs typeface="Times New Roman" panose="02020603050405020304" pitchFamily="18" charset="0"/>
              </a:rPr>
              <a:t>t </a:t>
            </a:r>
            <a:r>
              <a:rPr lang="en-AU" spc="-5">
                <a:solidFill>
                  <a:srgbClr val="C00000"/>
                </a:solidFill>
                <a:effectLst/>
                <a:latin typeface="Montserrat"/>
                <a:ea typeface="Calibri" panose="020F0502020204030204" pitchFamily="34" charset="0"/>
                <a:cs typeface="Times New Roman" panose="02020603050405020304" pitchFamily="18" charset="0"/>
              </a:rPr>
              <a:t>c</a:t>
            </a:r>
            <a:r>
              <a:rPr lang="en-AU">
                <a:solidFill>
                  <a:srgbClr val="C00000"/>
                </a:solidFill>
                <a:effectLst/>
                <a:latin typeface="Montserrat"/>
                <a:ea typeface="Calibri" panose="020F0502020204030204" pitchFamily="34" charset="0"/>
                <a:cs typeface="Times New Roman" panose="02020603050405020304" pitchFamily="18" charset="0"/>
              </a:rPr>
              <a:t>ou</a:t>
            </a:r>
            <a:r>
              <a:rPr lang="en-AU" spc="-5">
                <a:solidFill>
                  <a:srgbClr val="C00000"/>
                </a:solidFill>
                <a:effectLst/>
                <a:latin typeface="Montserrat"/>
                <a:ea typeface="Calibri" panose="020F0502020204030204" pitchFamily="34" charset="0"/>
                <a:cs typeface="Times New Roman" panose="02020603050405020304" pitchFamily="18" charset="0"/>
              </a:rPr>
              <a:t>r</a:t>
            </a:r>
            <a:r>
              <a:rPr lang="en-AU" spc="15">
                <a:solidFill>
                  <a:srgbClr val="C00000"/>
                </a:solidFill>
                <a:effectLst/>
                <a:latin typeface="Montserrat"/>
                <a:ea typeface="Calibri" panose="020F0502020204030204" pitchFamily="34" charset="0"/>
                <a:cs typeface="Times New Roman" panose="02020603050405020304" pitchFamily="18" charset="0"/>
              </a:rPr>
              <a:t>s</a:t>
            </a:r>
            <a:r>
              <a:rPr lang="en-AU" spc="-5">
                <a:solidFill>
                  <a:srgbClr val="C00000"/>
                </a:solidFill>
                <a:effectLst/>
                <a:latin typeface="Montserrat"/>
                <a:ea typeface="Calibri" panose="020F0502020204030204" pitchFamily="34" charset="0"/>
                <a:cs typeface="Times New Roman" panose="02020603050405020304" pitchFamily="18" charset="0"/>
              </a:rPr>
              <a:t>e</a:t>
            </a:r>
            <a:r>
              <a:rPr lang="en-AU">
                <a:solidFill>
                  <a:srgbClr val="C00000"/>
                </a:solidFill>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S</a:t>
            </a:r>
            <a:r>
              <a:rPr lang="en-AU">
                <a:effectLst/>
                <a:latin typeface="Montserrat"/>
                <a:ea typeface="Calibri" panose="020F0502020204030204" pitchFamily="34" charset="0"/>
                <a:cs typeface="Times New Roman" panose="02020603050405020304" pitchFamily="18" charset="0"/>
              </a:rPr>
              <a:t>tud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nts </a:t>
            </a:r>
            <a:r>
              <a:rPr lang="en-AU" spc="-5">
                <a:effectLst/>
                <a:latin typeface="Montserrat"/>
                <a:ea typeface="Calibri" panose="020F0502020204030204" pitchFamily="34" charset="0"/>
                <a:cs typeface="Times New Roman" panose="02020603050405020304" pitchFamily="18" charset="0"/>
              </a:rPr>
              <a:t>ar</a:t>
            </a:r>
            <a:r>
              <a:rPr lang="en-AU">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re</a:t>
            </a:r>
            <a:r>
              <a:rPr lang="en-AU">
                <a:effectLst/>
                <a:latin typeface="Montserrat"/>
                <a:ea typeface="Calibri" panose="020F0502020204030204" pitchFamily="34" charset="0"/>
                <a:cs typeface="Times New Roman" panose="02020603050405020304" pitchFamily="18" charset="0"/>
              </a:rPr>
              <a:t>qui</a:t>
            </a:r>
            <a:r>
              <a:rPr lang="en-AU" spc="10">
                <a:effectLst/>
                <a:latin typeface="Montserrat"/>
                <a:ea typeface="Calibri" panose="020F0502020204030204" pitchFamily="34" charset="0"/>
                <a:cs typeface="Times New Roman" panose="02020603050405020304" pitchFamily="18" charset="0"/>
              </a:rPr>
              <a:t>r</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to </a:t>
            </a:r>
            <a:r>
              <a:rPr lang="en-AU" spc="20">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mpt a</a:t>
            </a:r>
            <a:r>
              <a:rPr lang="en-AU" spc="-5">
                <a:effectLst/>
                <a:latin typeface="Montserrat"/>
                <a:ea typeface="Calibri" panose="020F0502020204030204" pitchFamily="34" charset="0"/>
                <a:cs typeface="Times New Roman" panose="02020603050405020304" pitchFamily="18" charset="0"/>
              </a:rPr>
              <a:t> ra</a:t>
            </a:r>
            <a:r>
              <a:rPr lang="en-AU" spc="10">
                <a:effectLst/>
                <a:latin typeface="Montserrat"/>
                <a:ea typeface="Calibri" panose="020F0502020204030204" pitchFamily="34" charset="0"/>
                <a:cs typeface="Times New Roman" panose="02020603050405020304" pitchFamily="18" charset="0"/>
              </a:rPr>
              <a:t>n</a:t>
            </a:r>
            <a:r>
              <a:rPr lang="en-AU" spc="-25">
                <a:effectLst/>
                <a:latin typeface="Montserrat"/>
                <a:ea typeface="Calibri" panose="020F0502020204030204" pitchFamily="34" charset="0"/>
                <a:cs typeface="Times New Roman" panose="02020603050405020304" pitchFamily="18" charset="0"/>
              </a:rPr>
              <a:t>g</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of</a:t>
            </a:r>
            <a:r>
              <a:rPr lang="en-AU" spc="-5">
                <a:effectLst/>
                <a:latin typeface="Montserrat"/>
                <a:ea typeface="Calibri" panose="020F0502020204030204" pitchFamily="34" charset="0"/>
                <a:cs typeface="Times New Roman" panose="02020603050405020304" pitchFamily="18" charset="0"/>
              </a:rPr>
              <a:t> </a:t>
            </a:r>
            <a:r>
              <a:rPr lang="en-AU" spc="10">
                <a:effectLst/>
                <a:latin typeface="Montserrat"/>
                <a:ea typeface="Calibri" panose="020F0502020204030204" pitchFamily="34" charset="0"/>
                <a:cs typeface="Times New Roman" panose="02020603050405020304" pitchFamily="18" charset="0"/>
              </a:rPr>
              <a:t>q</a:t>
            </a:r>
            <a:r>
              <a:rPr lang="en-AU">
                <a:effectLst/>
                <a:latin typeface="Montserrat"/>
                <a:ea typeface="Calibri" panose="020F0502020204030204" pitchFamily="34" charset="0"/>
                <a:cs typeface="Times New Roman" panose="02020603050405020304" pitchFamily="18" charset="0"/>
              </a:rPr>
              <a:t>u</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stion </a:t>
            </a:r>
            <a:r>
              <a:rPr lang="en-AU" spc="25">
                <a:effectLst/>
                <a:latin typeface="Montserrat"/>
                <a:ea typeface="Calibri" panose="020F0502020204030204" pitchFamily="34" charset="0"/>
                <a:cs typeface="Times New Roman" panose="02020603050405020304" pitchFamily="18" charset="0"/>
              </a:rPr>
              <a:t>t</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 th</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o</a:t>
            </a:r>
            <a:r>
              <a:rPr lang="en-AU" spc="25">
                <a:effectLst/>
                <a:latin typeface="Montserrat"/>
                <a:ea typeface="Calibri" panose="020F0502020204030204" pitchFamily="34" charset="0"/>
                <a:cs typeface="Times New Roman" panose="02020603050405020304" pitchFamily="18" charset="0"/>
              </a:rPr>
              <a:t>u</a:t>
            </a:r>
            <a:r>
              <a:rPr lang="en-AU" spc="-25">
                <a:effectLst/>
                <a:latin typeface="Montserrat"/>
                <a:ea typeface="Calibri" panose="020F0502020204030204" pitchFamily="34" charset="0"/>
                <a:cs typeface="Times New Roman" panose="02020603050405020304" pitchFamily="18" charset="0"/>
              </a:rPr>
              <a:t>g</a:t>
            </a:r>
            <a:r>
              <a:rPr lang="en-AU">
                <a:effectLst/>
                <a:latin typeface="Montserrat"/>
                <a:ea typeface="Calibri" panose="020F0502020204030204" pitchFamily="34" charset="0"/>
                <a:cs typeface="Times New Roman" panose="02020603050405020304" pitchFamily="18" charset="0"/>
              </a:rPr>
              <a:t>hout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 p</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S</a:t>
            </a:r>
            <a:r>
              <a:rPr lang="en-AU">
                <a:effectLst/>
                <a:latin typeface="Montserrat"/>
                <a:ea typeface="Calibri" panose="020F0502020204030204" pitchFamily="34" charset="0"/>
                <a:cs typeface="Times New Roman" panose="02020603050405020304" pitchFamily="18" charset="0"/>
              </a:rPr>
              <a:t>imp</a:t>
            </a:r>
            <a:r>
              <a:rPr lang="en-AU" spc="25">
                <a:effectLst/>
                <a:latin typeface="Montserrat"/>
                <a:ea typeface="Calibri" panose="020F0502020204030204" pitchFamily="34" charset="0"/>
                <a:cs typeface="Times New Roman" panose="02020603050405020304" pitchFamily="18" charset="0"/>
              </a:rPr>
              <a:t>l</a:t>
            </a:r>
            <a:r>
              <a:rPr lang="en-AU">
                <a:effectLst/>
                <a:latin typeface="Montserrat"/>
                <a:ea typeface="Calibri" panose="020F0502020204030204" pitchFamily="34" charset="0"/>
                <a:cs typeface="Times New Roman" panose="02020603050405020304" pitchFamily="18" charset="0"/>
              </a:rPr>
              <a:t>y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mpting</a:t>
            </a:r>
            <a:r>
              <a:rPr lang="en-AU" spc="-2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multipl</a:t>
            </a:r>
            <a:r>
              <a:rPr lang="en-AU" spc="-5">
                <a:effectLst/>
                <a:latin typeface="Montserrat"/>
                <a:ea typeface="Calibri" panose="020F0502020204030204" pitchFamily="34" charset="0"/>
                <a:cs typeface="Times New Roman" panose="02020603050405020304" pitchFamily="18" charset="0"/>
              </a:rPr>
              <a:t>e-c</a:t>
            </a:r>
            <a:r>
              <a:rPr lang="en-AU">
                <a:effectLst/>
                <a:latin typeface="Montserrat"/>
                <a:ea typeface="Calibri" panose="020F0502020204030204" pitchFamily="34" charset="0"/>
                <a:cs typeface="Times New Roman" panose="02020603050405020304" pitchFamily="18" charset="0"/>
              </a:rPr>
              <a:t>ho</a:t>
            </a:r>
            <a:r>
              <a:rPr lang="en-AU" spc="25">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qu</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stions is not su</a:t>
            </a:r>
            <a:r>
              <a:rPr lang="en-AU" spc="-5">
                <a:effectLst/>
                <a:latin typeface="Montserrat"/>
                <a:ea typeface="Calibri" panose="020F0502020204030204" pitchFamily="34" charset="0"/>
                <a:cs typeface="Times New Roman" panose="02020603050405020304" pitchFamily="18" charset="0"/>
              </a:rPr>
              <a:t>ff</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 </a:t>
            </a:r>
            <a:r>
              <a:rPr lang="en-AU" spc="-5">
                <a:effectLst/>
                <a:latin typeface="Montserrat"/>
                <a:ea typeface="Calibri" panose="020F0502020204030204" pitchFamily="34" charset="0"/>
                <a:cs typeface="Times New Roman" panose="02020603050405020304" pitchFamily="18" charset="0"/>
              </a:rPr>
              <a:t>f</a:t>
            </a:r>
            <a:r>
              <a:rPr lang="en-AU">
                <a:effectLst/>
                <a:latin typeface="Montserrat"/>
                <a:ea typeface="Calibri" panose="020F0502020204030204" pitchFamily="34" charset="0"/>
                <a:cs typeface="Times New Roman" panose="02020603050405020304" pitchFamily="18" charset="0"/>
              </a:rPr>
              <a:t>or</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n</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mpt to be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onsid</a:t>
            </a:r>
            <a:r>
              <a:rPr lang="en-AU" spc="-5">
                <a:effectLst/>
                <a:latin typeface="Montserrat"/>
                <a:ea typeface="Calibri" panose="020F0502020204030204" pitchFamily="34" charset="0"/>
                <a:cs typeface="Times New Roman" panose="02020603050405020304" pitchFamily="18" charset="0"/>
              </a:rPr>
              <a:t>er</a:t>
            </a:r>
            <a:r>
              <a:rPr lang="en-AU" spc="-1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s</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ious. T</a:t>
            </a:r>
            <a:r>
              <a:rPr lang="en-AU" spc="-5">
                <a:effectLst/>
                <a:latin typeface="Montserrat"/>
                <a:ea typeface="Calibri" panose="020F0502020204030204" pitchFamily="34" charset="0"/>
                <a:cs typeface="Times New Roman" panose="02020603050405020304" pitchFamily="18" charset="0"/>
              </a:rPr>
              <a:t>eac</a:t>
            </a:r>
            <a:r>
              <a:rPr lang="en-AU" spc="10">
                <a:effectLst/>
                <a:latin typeface="Montserrat"/>
                <a:ea typeface="Calibri" panose="020F0502020204030204" pitchFamily="34" charset="0"/>
                <a:cs typeface="Times New Roman" panose="02020603050405020304" pitchFamily="18" charset="0"/>
              </a:rPr>
              <a:t>h</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s will b</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i</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a:t>
            </a:r>
            <a:r>
              <a:rPr lang="en-AU" spc="-2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to t</a:t>
            </a:r>
            <a:r>
              <a:rPr lang="en-AU" spc="10">
                <a:effectLst/>
                <a:latin typeface="Montserrat"/>
                <a:ea typeface="Calibri" panose="020F0502020204030204" pitchFamily="34" charset="0"/>
                <a:cs typeface="Times New Roman" panose="02020603050405020304" pitchFamily="18" charset="0"/>
              </a:rPr>
              <a:t>h</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pu</a:t>
            </a:r>
            <a:r>
              <a:rPr lang="en-AU" spc="40">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in</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ip</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a:t>
            </a:r>
            <a:r>
              <a:rPr lang="en-AU" spc="-5">
                <a:effectLst/>
                <a:latin typeface="Montserrat"/>
                <a:ea typeface="Calibri" panose="020F0502020204030204" pitchFamily="34" charset="0"/>
                <a:cs typeface="Times New Roman" panose="02020603050405020304" pitchFamily="18" charset="0"/>
              </a:rPr>
              <a:t>’</a:t>
            </a:r>
            <a:r>
              <a:rPr lang="en-AU">
                <a:effectLst/>
                <a:latin typeface="Montserrat"/>
                <a:ea typeface="Calibri" panose="020F0502020204030204" pitchFamily="34" charset="0"/>
                <a:cs typeface="Times New Roman" panose="02020603050405020304" pitchFamily="18" charset="0"/>
              </a:rPr>
              <a:t>s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a:t>
            </a:r>
            <a:r>
              <a:rPr lang="en-AU" spc="15">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ntion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nsw</a:t>
            </a:r>
            <a:r>
              <a:rPr lang="en-AU" spc="-15">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s th</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ont</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in </a:t>
            </a:r>
            <a:r>
              <a:rPr lang="en-AU" spc="-5">
                <a:effectLst/>
                <a:latin typeface="Montserrat"/>
                <a:ea typeface="Calibri" panose="020F0502020204030204" pitchFamily="34" charset="0"/>
                <a:cs typeface="Times New Roman" panose="02020603050405020304" pitchFamily="18" charset="0"/>
              </a:rPr>
              <a:t>fr</a:t>
            </a:r>
            <a:r>
              <a:rPr lang="en-AU">
                <a:effectLst/>
                <a:latin typeface="Montserrat"/>
                <a:ea typeface="Calibri" panose="020F0502020204030204" pitchFamily="34" charset="0"/>
                <a:cs typeface="Times New Roman" panose="02020603050405020304" pitchFamily="18" charset="0"/>
              </a:rPr>
              <a:t>ivolous</a:t>
            </a:r>
            <a:r>
              <a:rPr lang="en-AU" spc="1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or obj</a:t>
            </a:r>
            <a:r>
              <a:rPr lang="en-AU" spc="-5">
                <a:effectLst/>
                <a:latin typeface="Montserrat"/>
                <a:ea typeface="Calibri" panose="020F0502020204030204" pitchFamily="34" charset="0"/>
                <a:cs typeface="Times New Roman" panose="02020603050405020304" pitchFamily="18" charset="0"/>
              </a:rPr>
              <a:t>ec</a:t>
            </a:r>
            <a:r>
              <a:rPr lang="en-AU">
                <a:effectLst/>
                <a:latin typeface="Montserrat"/>
                <a:ea typeface="Calibri" panose="020F0502020204030204" pitchFamily="34" charset="0"/>
                <a:cs typeface="Times New Roman" panose="02020603050405020304" pitchFamily="18" charset="0"/>
              </a:rPr>
              <a:t>tion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ble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m</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er</a:t>
            </a:r>
            <a:r>
              <a:rPr lang="en-AU" spc="15">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a:t>
            </a:r>
          </a:p>
          <a:p>
            <a:endParaRPr lang="en-AU"/>
          </a:p>
        </p:txBody>
      </p:sp>
    </p:spTree>
    <p:extLst>
      <p:ext uri="{BB962C8B-B14F-4D97-AF65-F5344CB8AC3E}">
        <p14:creationId xmlns:p14="http://schemas.microsoft.com/office/powerpoint/2010/main" val="2671902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48559BC-3C89-432F-897A-6DCD57F51A02}"/>
              </a:ext>
            </a:extLst>
          </p:cNvPr>
          <p:cNvSpPr>
            <a:spLocks noGrp="1"/>
          </p:cNvSpPr>
          <p:nvPr>
            <p:ph type="title"/>
          </p:nvPr>
        </p:nvSpPr>
        <p:spPr>
          <a:xfrm>
            <a:off x="492370" y="516835"/>
            <a:ext cx="3084844" cy="5772840"/>
          </a:xfrm>
        </p:spPr>
        <p:txBody>
          <a:bodyPr anchor="ctr">
            <a:normAutofit/>
          </a:bodyPr>
          <a:lstStyle/>
          <a:p>
            <a:r>
              <a:rPr lang="en-AU" sz="2800">
                <a:solidFill>
                  <a:srgbClr val="FFFFFF"/>
                </a:solidFill>
              </a:rPr>
              <a:t>Page 14</a:t>
            </a:r>
            <a:br>
              <a:rPr lang="en-AU" sz="2800">
                <a:solidFill>
                  <a:srgbClr val="FFFFFF"/>
                </a:solidFill>
              </a:rPr>
            </a:br>
            <a:br>
              <a:rPr lang="en-AU" sz="2800">
                <a:solidFill>
                  <a:srgbClr val="FFFFFF"/>
                </a:solidFill>
              </a:rPr>
            </a:br>
            <a:r>
              <a:rPr lang="en-AU" sz="2800">
                <a:solidFill>
                  <a:srgbClr val="FFFFFF"/>
                </a:solidFill>
              </a:rPr>
              <a:t>Illness/misadventure Appeals for Year 7 Examinations</a:t>
            </a:r>
          </a:p>
        </p:txBody>
      </p:sp>
      <p:sp>
        <p:nvSpPr>
          <p:cNvPr id="25" name="Rectangle 24">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7" name="Content Placeholder 2">
            <a:extLst>
              <a:ext uri="{FF2B5EF4-FFF2-40B4-BE49-F238E27FC236}">
                <a16:creationId xmlns:a16="http://schemas.microsoft.com/office/drawing/2014/main" id="{ECBE8FA0-3C6D-4887-BE31-B8A80C973050}"/>
              </a:ext>
            </a:extLst>
          </p:cNvPr>
          <p:cNvGraphicFramePr>
            <a:graphicFrameLocks noGrp="1"/>
          </p:cNvGraphicFramePr>
          <p:nvPr>
            <p:ph idx="1"/>
            <p:extLst>
              <p:ext uri="{D42A27DB-BD31-4B8C-83A1-F6EECF244321}">
                <p14:modId xmlns:p14="http://schemas.microsoft.com/office/powerpoint/2010/main" val="85932404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0A7109B-EB7E-4B23-86B9-E763842DCCE3}"/>
              </a:ext>
            </a:extLst>
          </p:cNvPr>
          <p:cNvSpPr>
            <a:spLocks noGrp="1"/>
          </p:cNvSpPr>
          <p:nvPr>
            <p:ph type="title"/>
          </p:nvPr>
        </p:nvSpPr>
        <p:spPr>
          <a:xfrm>
            <a:off x="492370" y="605896"/>
            <a:ext cx="3084844" cy="5646208"/>
          </a:xfrm>
        </p:spPr>
        <p:txBody>
          <a:bodyPr anchor="ctr">
            <a:normAutofit/>
          </a:bodyPr>
          <a:lstStyle/>
          <a:p>
            <a:r>
              <a:rPr lang="en-AU" sz="2800">
                <a:solidFill>
                  <a:srgbClr val="FFFFFF"/>
                </a:solidFill>
              </a:rPr>
              <a:t>Page 14</a:t>
            </a:r>
            <a:br>
              <a:rPr lang="en-AU" sz="2800">
                <a:solidFill>
                  <a:srgbClr val="FFFFFF"/>
                </a:solidFill>
              </a:rPr>
            </a:br>
            <a:br>
              <a:rPr lang="en-AU" sz="2800">
                <a:solidFill>
                  <a:srgbClr val="FFFFFF"/>
                </a:solidFill>
              </a:rPr>
            </a:br>
            <a:r>
              <a:rPr lang="en-AU" sz="2800">
                <a:solidFill>
                  <a:srgbClr val="FFFFFF"/>
                </a:solidFill>
              </a:rPr>
              <a:t>The illness/misadventure Appeals Process Does NOT Cover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C9C3A1B-4CAE-4946-961F-1B9C29E0DC42}"/>
              </a:ext>
            </a:extLst>
          </p:cNvPr>
          <p:cNvSpPr>
            <a:spLocks noGrp="1"/>
          </p:cNvSpPr>
          <p:nvPr>
            <p:ph idx="1"/>
          </p:nvPr>
        </p:nvSpPr>
        <p:spPr>
          <a:xfrm>
            <a:off x="4742016" y="605896"/>
            <a:ext cx="6413663" cy="5646208"/>
          </a:xfrm>
        </p:spPr>
        <p:txBody>
          <a:bodyPr anchor="ctr">
            <a:normAutofit/>
          </a:bodyPr>
          <a:lstStyle/>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di</a:t>
            </a:r>
            <a:r>
              <a:rPr lang="en-US" spc="-5">
                <a:effectLst/>
                <a:latin typeface="Montserrat"/>
                <a:ea typeface="Times New Roman" panose="02020603050405020304" pitchFamily="18" charset="0"/>
                <a:cs typeface="Times New Roman" panose="02020603050405020304" pitchFamily="18" charset="0"/>
              </a:rPr>
              <a:t>ff</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ulti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p</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ara</a:t>
            </a:r>
            <a:r>
              <a:rPr lang="en-US" spc="-30">
                <a:effectLst/>
                <a:latin typeface="Montserrat"/>
                <a:ea typeface="Times New Roman" panose="02020603050405020304" pitchFamily="18" charset="0"/>
                <a:cs typeface="Times New Roman" panose="02020603050405020304" pitchFamily="18" charset="0"/>
              </a:rPr>
              <a:t>tion</a:t>
            </a:r>
            <a:r>
              <a:rPr lang="en-US" spc="1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a:t>
            </a:r>
            <a:r>
              <a:rPr lang="en-US" spc="10">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t</a:t>
            </a:r>
            <a:r>
              <a:rPr lang="en-US" spc="15">
                <a:effectLst/>
                <a:latin typeface="Montserrat"/>
                <a:ea typeface="Times New Roman" panose="02020603050405020304" pitchFamily="18" charset="0"/>
                <a:cs typeface="Times New Roman" panose="02020603050405020304" pitchFamily="18" charset="0"/>
              </a:rPr>
              <a:t>i</a:t>
            </a:r>
            <a:r>
              <a:rPr lang="en-US" spc="-30">
                <a:effectLst/>
                <a:latin typeface="Montserrat"/>
                <a:ea typeface="Times New Roman" panose="02020603050405020304" pitchFamily="18" charset="0"/>
                <a:cs typeface="Times New Roman" panose="02020603050405020304" pitchFamily="18" charset="0"/>
              </a:rPr>
              <a:t>me;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ll</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d</a:t>
            </a:r>
            <a:r>
              <a:rPr lang="en-US" spc="-5">
                <a:effectLst/>
                <a:latin typeface="Montserrat"/>
                <a:ea typeface="Times New Roman" panose="02020603050405020304" pitchFamily="18" charset="0"/>
                <a:cs typeface="Times New Roman" panose="02020603050405020304" pitchFamily="18" charset="0"/>
              </a:rPr>
              <a:t>ef</a:t>
            </a:r>
            <a:r>
              <a:rPr lang="en-US" spc="15">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hi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i</a:t>
            </a:r>
            <a:r>
              <a:rPr lang="en-US" spc="15">
                <a:effectLst/>
                <a:latin typeface="Montserrat"/>
                <a:ea typeface="Times New Roman" panose="02020603050405020304" pitchFamily="18" charset="0"/>
                <a:cs typeface="Times New Roman" panose="02020603050405020304" pitchFamily="18" charset="0"/>
              </a:rPr>
              <a:t>l</a:t>
            </a:r>
            <a:r>
              <a:rPr lang="en-US" spc="-30">
                <a:effectLst/>
                <a:latin typeface="Montserrat"/>
                <a:ea typeface="Times New Roman" panose="02020603050405020304" pitchFamily="18" charset="0"/>
                <a:cs typeface="Times New Roman" panose="02020603050405020304" pitchFamily="18" charset="0"/>
              </a:rPr>
              <a:t>iti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p</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the</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 s</a:t>
            </a:r>
            <a:r>
              <a:rPr lang="en-US" spc="-10">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aca</a:t>
            </a:r>
            <a:r>
              <a:rPr lang="en-US" spc="-30">
                <a:effectLst/>
                <a:latin typeface="Montserrat"/>
                <a:ea typeface="Times New Roman" panose="02020603050405020304" pitchFamily="18" charset="0"/>
                <a:cs typeface="Times New Roman" panose="02020603050405020304" pitchFamily="18" charset="0"/>
              </a:rPr>
              <a:t>tion;</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t</a:t>
            </a:r>
            <a:r>
              <a:rPr lang="en-US" spc="20">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ble;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inst</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tions;</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f</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ilu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 the</a:t>
            </a:r>
            <a:r>
              <a:rPr lang="en-US" spc="-5">
                <a:effectLst/>
                <a:latin typeface="Montserrat"/>
                <a:ea typeface="Times New Roman" panose="02020603050405020304" pitchFamily="18" charset="0"/>
                <a:cs typeface="Times New Roman" panose="02020603050405020304" pitchFamily="18" charset="0"/>
              </a:rPr>
              <a:t> c</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rrec</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lon</a:t>
            </a:r>
            <a:r>
              <a:rPr lang="en-US" spc="-25">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 illn</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su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25">
                <a:effectLst/>
                <a:latin typeface="Montserrat"/>
                <a:ea typeface="Times New Roman" panose="02020603050405020304" pitchFamily="18" charset="0"/>
                <a:cs typeface="Times New Roman" panose="02020603050405020304" pitchFamily="18" charset="0"/>
              </a:rPr>
              <a:t> </a:t>
            </a:r>
            <a:r>
              <a:rPr lang="en-US" spc="-25">
                <a:effectLst/>
                <a:latin typeface="Montserrat"/>
                <a:ea typeface="Times New Roman" panose="02020603050405020304" pitchFamily="18" charset="0"/>
                <a:cs typeface="Times New Roman" panose="02020603050405020304" pitchFamily="18" charset="0"/>
              </a:rPr>
              <a:t>g</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ndu</a:t>
            </a:r>
            <a:r>
              <a:rPr lang="en-US" spc="15">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fe</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sthma</a:t>
            </a:r>
            <a:r>
              <a:rPr lang="en-US" spc="5">
                <a:effectLst/>
                <a:latin typeface="Montserrat"/>
                <a:ea typeface="Times New Roman" panose="02020603050405020304" pitchFamily="18" charset="0"/>
                <a:cs typeface="Times New Roman" panose="02020603050405020304" pitchFamily="18" charset="0"/>
              </a:rPr>
              <a:t> a</a:t>
            </a:r>
            <a:r>
              <a:rPr lang="en-US" spc="-30">
                <a:effectLst/>
                <a:latin typeface="Montserrat"/>
                <a:ea typeface="Times New Roman" panose="02020603050405020304" pitchFamily="18" charset="0"/>
                <a:cs typeface="Times New Roman" panose="02020603050405020304" pitchFamily="18" charset="0"/>
              </a:rPr>
              <a:t>nd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pil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25">
                <a:effectLst/>
                <a:latin typeface="Montserrat"/>
                <a:ea typeface="Times New Roman" panose="02020603050405020304" pitchFamily="18" charset="0"/>
                <a:cs typeface="Times New Roman" panose="02020603050405020304" pitchFamily="18" charset="0"/>
              </a:rPr>
              <a:t>s</a:t>
            </a:r>
            <a:r>
              <a:rPr lang="en-US" spc="-30">
                <a:effectLst/>
                <a:latin typeface="Montserrat"/>
                <a:ea typeface="Times New Roman" panose="02020603050405020304" pitchFamily="18" charset="0"/>
                <a:cs typeface="Times New Roman" panose="02020603050405020304" pitchFamily="18" charset="0"/>
              </a:rPr>
              <a:t>y</a:t>
            </a:r>
            <a:r>
              <a:rPr lang="en-US" spc="-3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 unl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th</a:t>
            </a:r>
            <a:r>
              <a:rPr lang="en-US" spc="20">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is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vid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1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a sudd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c</a:t>
            </a:r>
            <a:r>
              <a:rPr lang="en-US" spc="1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rre</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du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 the</a:t>
            </a:r>
            <a:r>
              <a:rPr lang="en-US" spc="-5">
                <a:effectLst/>
                <a:latin typeface="Montserrat"/>
                <a:ea typeface="Times New Roman" panose="02020603050405020304" pitchFamily="18" charset="0"/>
                <a:cs typeface="Times New Roman" panose="02020603050405020304" pitchFamily="18" charset="0"/>
              </a:rPr>
              <a:t> 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and</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th</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a</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1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un</a:t>
            </a:r>
            <a:r>
              <a:rPr lang="en-US" spc="10">
                <a:effectLst/>
                <a:latin typeface="Montserrat"/>
                <a:ea typeface="Times New Roman" panose="02020603050405020304" pitchFamily="18" charset="0"/>
                <a:cs typeface="Times New Roman" panose="02020603050405020304" pitchFamily="18" charset="0"/>
              </a:rPr>
              <a:t>d</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a</a:t>
            </a:r>
            <a:r>
              <a:rPr lang="en-US" spc="25">
                <a:effectLst/>
                <a:latin typeface="Montserrat"/>
                <a:ea typeface="Times New Roman" panose="02020603050405020304" pitchFamily="18" charset="0"/>
                <a:cs typeface="Times New Roman" panose="02020603050405020304" pitchFamily="18" charset="0"/>
              </a:rPr>
              <a:t>k</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 a</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l</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tuition stud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endParaRPr lang="en-AU" spc="-30">
              <a:effectLst/>
              <a:latin typeface="Montserrat"/>
              <a:ea typeface="Times New Roman" panose="02020603050405020304" pitchFamily="18" charset="0"/>
              <a:cs typeface="Times New Roman" panose="02020603050405020304" pitchFamily="18" charset="0"/>
            </a:endParaRPr>
          </a:p>
          <a:p>
            <a:endParaRPr lang="en-AU"/>
          </a:p>
        </p:txBody>
      </p:sp>
    </p:spTree>
    <p:extLst>
      <p:ext uri="{BB962C8B-B14F-4D97-AF65-F5344CB8AC3E}">
        <p14:creationId xmlns:p14="http://schemas.microsoft.com/office/powerpoint/2010/main" val="1314345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34013C5-6C16-4284-A968-497D8CF9B843}"/>
              </a:ext>
            </a:extLst>
          </p:cNvPr>
          <p:cNvSpPr>
            <a:spLocks noGrp="1"/>
          </p:cNvSpPr>
          <p:nvPr>
            <p:ph type="title"/>
          </p:nvPr>
        </p:nvSpPr>
        <p:spPr>
          <a:xfrm>
            <a:off x="492370" y="605896"/>
            <a:ext cx="3084844" cy="5646208"/>
          </a:xfrm>
        </p:spPr>
        <p:txBody>
          <a:bodyPr anchor="ctr">
            <a:normAutofit/>
          </a:bodyPr>
          <a:lstStyle/>
          <a:p>
            <a:r>
              <a:rPr lang="en-US" sz="2800">
                <a:solidFill>
                  <a:srgbClr val="FFFFFF"/>
                </a:solidFill>
              </a:rPr>
              <a:t>Page 14</a:t>
            </a:r>
            <a:br>
              <a:rPr lang="en-US" sz="2800">
                <a:solidFill>
                  <a:srgbClr val="FFFFFF"/>
                </a:solidFill>
              </a:rPr>
            </a:br>
            <a:br>
              <a:rPr lang="en-US" sz="2800">
                <a:solidFill>
                  <a:srgbClr val="FFFFFF"/>
                </a:solidFill>
              </a:rPr>
            </a:br>
            <a:r>
              <a:rPr lang="en-US" sz="2800">
                <a:solidFill>
                  <a:srgbClr val="FFFFFF"/>
                </a:solidFill>
              </a:rPr>
              <a:t>Illness/misadventure Appeals for Year 7 Examinations</a:t>
            </a:r>
            <a:endParaRPr lang="en-AU" sz="28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E4278EF-3918-4C8A-88FD-2E166493E02A}"/>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It is impo</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th</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a:t>
            </a:r>
            <a:r>
              <a:rPr lang="en-AU" spc="5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5">
                <a:effectLst/>
                <a:latin typeface="Montserrat"/>
                <a:ea typeface="Calibri" panose="020F0502020204030204" pitchFamily="34" charset="0"/>
                <a:cs typeface="Times New Roman" panose="02020603050405020304" pitchFamily="18" charset="0"/>
              </a:rPr>
              <a:t>a</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tions wh</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possibl</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 in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se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of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tu</a:t>
            </a:r>
            <a:r>
              <a:rPr lang="en-AU" spc="-5">
                <a:effectLst/>
                <a:latin typeface="Montserrat"/>
                <a:ea typeface="Calibri" panose="020F0502020204030204" pitchFamily="34" charset="0"/>
                <a:cs typeface="Times New Roman" panose="02020603050405020304" pitchFamily="18" charset="0"/>
              </a:rPr>
              <a:t>re</a:t>
            </a:r>
            <a:r>
              <a:rPr lang="en-AU">
                <a:effectLst/>
                <a:latin typeface="Montserrat"/>
                <a:ea typeface="Calibri" panose="020F0502020204030204" pitchFamily="34" charset="0"/>
                <a:cs typeface="Times New Roman" panose="02020603050405020304" pitchFamily="18" charset="0"/>
              </a:rPr>
              <a:t>.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hool will not uphold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ntu</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the</a:t>
            </a:r>
            <a:r>
              <a:rPr lang="en-AU" spc="-5">
                <a:effectLst/>
                <a:latin typeface="Montserrat"/>
                <a:ea typeface="Calibri" panose="020F0502020204030204" pitchFamily="34" charset="0"/>
                <a:cs typeface="Times New Roman" panose="02020603050405020304" pitchFamily="18" charset="0"/>
              </a:rPr>
              <a:t> rea</a:t>
            </a:r>
            <a:r>
              <a:rPr lang="en-AU">
                <a:effectLst/>
                <a:latin typeface="Montserrat"/>
                <a:ea typeface="Calibri" panose="020F0502020204030204" pitchFamily="34" charset="0"/>
                <a:cs typeface="Times New Roman" panose="02020603050405020304" pitchFamily="18" charset="0"/>
              </a:rPr>
              <a:t>son</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f</a:t>
            </a:r>
            <a:r>
              <a:rPr lang="en-AU">
                <a:effectLst/>
                <a:latin typeface="Montserrat"/>
                <a:ea typeface="Calibri" panose="020F0502020204030204" pitchFamily="34" charset="0"/>
                <a:cs typeface="Times New Roman" panose="02020603050405020304" pitchFamily="18" charset="0"/>
              </a:rPr>
              <a:t>or</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ur</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b</a:t>
            </a:r>
            <a:r>
              <a:rPr lang="en-AU" spc="1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is not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onsid</a:t>
            </a:r>
            <a:r>
              <a:rPr lang="en-AU" spc="-5">
                <a:effectLst/>
                <a:latin typeface="Montserrat"/>
                <a:ea typeface="Calibri" panose="020F0502020204030204" pitchFamily="34" charset="0"/>
                <a:cs typeface="Times New Roman" panose="02020603050405020304" pitchFamily="18" charset="0"/>
              </a:rPr>
              <a:t>er</a:t>
            </a:r>
            <a:r>
              <a:rPr lang="en-AU" spc="-1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to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u</a:t>
            </a:r>
            <a:r>
              <a:rPr lang="en-AU" spc="-5">
                <a:effectLst/>
                <a:latin typeface="Montserrat"/>
                <a:ea typeface="Calibri" panose="020F0502020204030204" pitchFamily="34" charset="0"/>
                <a:cs typeface="Times New Roman" panose="02020603050405020304" pitchFamily="18" charset="0"/>
              </a:rPr>
              <a:t>ff</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a:t>
            </a:r>
            <a:r>
              <a:rPr lang="en-AU" spc="25">
                <a:effectLst/>
                <a:latin typeface="Montserrat"/>
                <a:ea typeface="Calibri" panose="020F0502020204030204" pitchFamily="34" charset="0"/>
                <a:cs typeface="Times New Roman" panose="02020603050405020304" pitchFamily="18" charset="0"/>
              </a:rPr>
              <a:t>l</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ious. You sh</a:t>
            </a:r>
            <a:r>
              <a:rPr lang="en-AU" spc="10">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uld</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onsult the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pu</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i</a:t>
            </a:r>
            <a:r>
              <a:rPr lang="en-AU" spc="10">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spc="1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 b</a:t>
            </a:r>
            <a:r>
              <a:rPr lang="en-AU" spc="-5">
                <a:effectLst/>
                <a:latin typeface="Montserrat"/>
                <a:ea typeface="Calibri" panose="020F0502020204030204" pitchFamily="34" charset="0"/>
                <a:cs typeface="Times New Roman" panose="02020603050405020304" pitchFamily="18" charset="0"/>
              </a:rPr>
              <a:t>ef</a:t>
            </a:r>
            <a:r>
              <a:rPr lang="en-AU">
                <a:effectLst/>
                <a:latin typeface="Montserrat"/>
                <a:ea typeface="Calibri" panose="020F0502020204030204" pitchFamily="34" charset="0"/>
                <a:cs typeface="Times New Roman" panose="02020603050405020304" pitchFamily="18" charset="0"/>
              </a:rPr>
              <a:t>o</a:t>
            </a:r>
            <a:r>
              <a:rPr lang="en-AU" spc="10">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ec</a:t>
            </a:r>
            <a:r>
              <a:rPr lang="en-AU">
                <a:effectLst/>
                <a:latin typeface="Montserrat"/>
                <a:ea typeface="Calibri" panose="020F0502020204030204" pitchFamily="34" charset="0"/>
                <a:cs typeface="Times New Roman" panose="02020603050405020304" pitchFamily="18" charset="0"/>
              </a:rPr>
              <a:t>idi</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a:t>
            </a:r>
            <a:r>
              <a:rPr lang="en-AU" spc="-2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not </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o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 Advi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fr</a:t>
            </a:r>
            <a:r>
              <a:rPr lang="en-AU">
                <a:effectLst/>
                <a:latin typeface="Montserrat"/>
                <a:ea typeface="Calibri" panose="020F0502020204030204" pitchFamily="34" charset="0"/>
                <a:cs typeface="Times New Roman" panose="02020603050405020304" pitchFamily="18" charset="0"/>
              </a:rPr>
              <a:t>om a</a:t>
            </a:r>
            <a:r>
              <a:rPr lang="en-AU" spc="-5">
                <a:effectLst/>
                <a:latin typeface="Montserrat"/>
                <a:ea typeface="Calibri" panose="020F0502020204030204" pitchFamily="34" charset="0"/>
                <a:cs typeface="Times New Roman" panose="02020603050405020304" pitchFamily="18" charset="0"/>
              </a:rPr>
              <a:t> r</a:t>
            </a:r>
            <a:r>
              <a:rPr lang="en-AU" spc="-15">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l</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ind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t, su</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a</a:t>
            </a:r>
            <a:r>
              <a:rPr lang="en-AU" spc="5">
                <a:effectLst/>
                <a:latin typeface="Montserrat"/>
                <a:ea typeface="Calibri" panose="020F0502020204030204" pitchFamily="34" charset="0"/>
                <a:cs typeface="Times New Roman" panose="02020603050405020304" pitchFamily="18" charset="0"/>
              </a:rPr>
              <a:t> </a:t>
            </a:r>
            <a:r>
              <a:rPr lang="en-AU" b="1" spc="5">
                <a:effectLst/>
                <a:latin typeface="Montserrat"/>
                <a:ea typeface="Calibri" panose="020F0502020204030204" pitchFamily="34" charset="0"/>
                <a:cs typeface="Times New Roman" panose="02020603050405020304" pitchFamily="18" charset="0"/>
              </a:rPr>
              <a:t>d</a:t>
            </a:r>
            <a:r>
              <a:rPr lang="en-AU" b="1">
                <a:effectLst/>
                <a:latin typeface="Montserrat"/>
                <a:ea typeface="Calibri" panose="020F0502020204030204" pitchFamily="34" charset="0"/>
                <a:cs typeface="Times New Roman" panose="02020603050405020304" pitchFamily="18" charset="0"/>
              </a:rPr>
              <a:t>o</a:t>
            </a:r>
            <a:r>
              <a:rPr lang="en-AU" b="1" spc="-5">
                <a:effectLst/>
                <a:latin typeface="Montserrat"/>
                <a:ea typeface="Calibri" panose="020F0502020204030204" pitchFamily="34" charset="0"/>
                <a:cs typeface="Times New Roman" panose="02020603050405020304" pitchFamily="18" charset="0"/>
              </a:rPr>
              <a:t>ct</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a </a:t>
            </a:r>
            <a:r>
              <a:rPr lang="en-AU" b="1" spc="5">
                <a:effectLst/>
                <a:latin typeface="Montserrat"/>
                <a:ea typeface="Calibri" panose="020F0502020204030204" pitchFamily="34" charset="0"/>
                <a:cs typeface="Times New Roman" panose="02020603050405020304" pitchFamily="18" charset="0"/>
              </a:rPr>
              <a:t>p</a:t>
            </a:r>
            <a:r>
              <a:rPr lang="en-AU" b="1">
                <a:effectLst/>
                <a:latin typeface="Montserrat"/>
                <a:ea typeface="Calibri" panose="020F0502020204030204" pitchFamily="34" charset="0"/>
                <a:cs typeface="Times New Roman" panose="02020603050405020304" pitchFamily="18" charset="0"/>
              </a:rPr>
              <a:t>oli</a:t>
            </a:r>
            <a:r>
              <a:rPr lang="en-AU" b="1" spc="-5">
                <a:effectLst/>
                <a:latin typeface="Montserrat"/>
                <a:ea typeface="Calibri" panose="020F0502020204030204" pitchFamily="34" charset="0"/>
                <a:cs typeface="Times New Roman" panose="02020603050405020304" pitchFamily="18" charset="0"/>
              </a:rPr>
              <a:t>c</a:t>
            </a:r>
            <a:r>
              <a:rPr lang="en-AU" b="1">
                <a:effectLst/>
                <a:latin typeface="Montserrat"/>
                <a:ea typeface="Calibri" panose="020F0502020204030204" pitchFamily="34" charset="0"/>
                <a:cs typeface="Times New Roman" panose="02020603050405020304" pitchFamily="18" charset="0"/>
              </a:rPr>
              <a:t>e</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a:t>
            </a:r>
            <a:r>
              <a:rPr lang="en-AU" b="1" spc="10">
                <a:effectLst/>
                <a:latin typeface="Montserrat"/>
                <a:ea typeface="Calibri" panose="020F0502020204030204" pitchFamily="34" charset="0"/>
                <a:cs typeface="Times New Roman" panose="02020603050405020304" pitchFamily="18" charset="0"/>
              </a:rPr>
              <a:t>ff</a:t>
            </a:r>
            <a:r>
              <a:rPr lang="en-AU" b="1">
                <a:effectLst/>
                <a:latin typeface="Montserrat"/>
                <a:ea typeface="Calibri" panose="020F0502020204030204" pitchFamily="34" charset="0"/>
                <a:cs typeface="Times New Roman" panose="02020603050405020304" pitchFamily="18" charset="0"/>
              </a:rPr>
              <a:t>i</a:t>
            </a:r>
            <a:r>
              <a:rPr lang="en-AU" b="1" spc="-5">
                <a:effectLst/>
                <a:latin typeface="Montserrat"/>
                <a:ea typeface="Calibri" panose="020F0502020204030204" pitchFamily="34" charset="0"/>
                <a:cs typeface="Times New Roman" panose="02020603050405020304" pitchFamily="18" charset="0"/>
              </a:rPr>
              <a:t>cer</a:t>
            </a:r>
            <a:r>
              <a:rPr lang="en-AU">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m</a:t>
            </a:r>
            <a:r>
              <a:rPr lang="en-AU" b="1" spc="5">
                <a:effectLst/>
                <a:latin typeface="Montserrat"/>
                <a:ea typeface="Calibri" panose="020F0502020204030204" pitchFamily="34" charset="0"/>
                <a:cs typeface="Times New Roman" panose="02020603050405020304" pitchFamily="18" charset="0"/>
              </a:rPr>
              <a:t>u</a:t>
            </a:r>
            <a:r>
              <a:rPr lang="en-AU" b="1">
                <a:effectLst/>
                <a:latin typeface="Montserrat"/>
                <a:ea typeface="Calibri" panose="020F0502020204030204" pitchFamily="34" charset="0"/>
                <a:cs typeface="Times New Roman" panose="02020603050405020304" pitchFamily="18" charset="0"/>
              </a:rPr>
              <a:t>st</a:t>
            </a:r>
            <a:r>
              <a:rPr lang="en-AU" b="1" spc="2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lso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ovid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w</a:t>
            </a:r>
            <a:r>
              <a:rPr lang="en-AU" spc="2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th</a:t>
            </a:r>
            <a:r>
              <a:rPr lang="en-AU" spc="2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indi</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ti</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 w</a:t>
            </a:r>
            <a:r>
              <a:rPr lang="en-AU" spc="25">
                <a:effectLst/>
                <a:latin typeface="Montserrat"/>
                <a:ea typeface="Calibri" panose="020F0502020204030204" pitchFamily="34" charset="0"/>
                <a:cs typeface="Times New Roman" panose="02020603050405020304" pitchFamily="18" charset="0"/>
              </a:rPr>
              <a:t>h</a:t>
            </a:r>
            <a:r>
              <a:rPr lang="en-AU">
                <a:effectLst/>
                <a:latin typeface="Montserrat"/>
                <a:ea typeface="Calibri" panose="020F0502020204030204" pitchFamily="34" charset="0"/>
                <a:cs typeface="Times New Roman" panose="02020603050405020304" pitchFamily="18" charset="0"/>
              </a:rPr>
              <a:t>y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10">
                <a:effectLst/>
                <a:latin typeface="Montserrat"/>
                <a:ea typeface="Calibri" panose="020F0502020204030204" pitchFamily="34" charset="0"/>
                <a:cs typeface="Times New Roman" panose="02020603050405020304" pitchFamily="18" charset="0"/>
              </a:rPr>
              <a:t>w</a:t>
            </a:r>
            <a:r>
              <a:rPr lang="en-AU" spc="5">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un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ble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to</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a:t>
            </a:r>
          </a:p>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If</a:t>
            </a:r>
            <a:r>
              <a:rPr lang="en-AU" spc="5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a:t>
            </a:r>
            <a:r>
              <a:rPr lang="en-AU" spc="10">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is uph</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ld,</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 will be</a:t>
            </a:r>
            <a:r>
              <a:rPr lang="en-AU" spc="20">
                <a:effectLst/>
                <a:latin typeface="Montserrat"/>
                <a:ea typeface="Calibri" panose="020F0502020204030204" pitchFamily="34" charset="0"/>
                <a:cs typeface="Times New Roman" panose="02020603050405020304" pitchFamily="18" charset="0"/>
              </a:rPr>
              <a:t> </a:t>
            </a:r>
            <a:r>
              <a:rPr lang="en-AU" spc="-25">
                <a:effectLst/>
                <a:latin typeface="Montserrat"/>
                <a:ea typeface="Calibri" panose="020F0502020204030204" pitchFamily="34" charset="0"/>
                <a:cs typeface="Times New Roman" panose="02020603050405020304" pitchFamily="18" charset="0"/>
              </a:rPr>
              <a:t>g</a:t>
            </a:r>
            <a:r>
              <a:rPr lang="en-AU">
                <a:effectLst/>
                <a:latin typeface="Montserrat"/>
                <a:ea typeface="Calibri" panose="020F0502020204030204" pitchFamily="34" charset="0"/>
                <a:cs typeface="Times New Roman" panose="02020603050405020304" pitchFamily="18" charset="0"/>
              </a:rPr>
              <a:t>iv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oppo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tuni</a:t>
            </a:r>
            <a:r>
              <a:rPr lang="en-US" spc="25">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c</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p the</a:t>
            </a:r>
            <a:r>
              <a:rPr lang="en-US" spc="-5">
                <a:effectLst/>
                <a:latin typeface="Montserrat"/>
                <a:ea typeface="Times New Roman" panose="02020603050405020304" pitchFamily="18" charset="0"/>
                <a:cs typeface="Times New Roman" panose="02020603050405020304" pitchFamily="18" charset="0"/>
              </a:rPr>
              <a:t> 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or</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stim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b</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on</a:t>
            </a:r>
            <a:r>
              <a:rPr lang="en-US" spc="35">
                <a:effectLst/>
                <a:latin typeface="Montserrat"/>
                <a:ea typeface="Times New Roman" panose="02020603050405020304" pitchFamily="18" charset="0"/>
                <a:cs typeface="Times New Roman" panose="02020603050405020304" pitchFamily="18" charset="0"/>
              </a:rPr>
              <a:t> </a:t>
            </a:r>
            <a:r>
              <a:rPr lang="en-US" spc="-50">
                <a:effectLst/>
                <a:latin typeface="Montserrat"/>
                <a:ea typeface="Times New Roman" panose="02020603050405020304" pitchFamily="18" charset="0"/>
                <a:cs typeface="Times New Roman" panose="02020603050405020304" pitchFamily="18" charset="0"/>
              </a:rPr>
              <a:t>y</a:t>
            </a:r>
            <a:r>
              <a:rPr lang="en-US" spc="-30">
                <a:effectLst/>
                <a:latin typeface="Montserrat"/>
                <a:ea typeface="Times New Roman" panose="02020603050405020304" pitchFamily="18" charset="0"/>
                <a:cs typeface="Times New Roman" panose="02020603050405020304" pitchFamily="18" charset="0"/>
              </a:rPr>
              <a:t>o</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 i</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2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sults.</a:t>
            </a:r>
            <a:endParaRPr lang="en-AU" spc="-30">
              <a:effectLst/>
              <a:latin typeface="Montserrat"/>
              <a:ea typeface="Times New Roman" panose="02020603050405020304" pitchFamily="18" charset="0"/>
              <a:cs typeface="Times New Roman" panose="02020603050405020304" pitchFamily="18" charset="0"/>
            </a:endParaRPr>
          </a:p>
          <a:p>
            <a:endParaRPr lang="en-AU"/>
          </a:p>
        </p:txBody>
      </p:sp>
    </p:spTree>
    <p:extLst>
      <p:ext uri="{BB962C8B-B14F-4D97-AF65-F5344CB8AC3E}">
        <p14:creationId xmlns:p14="http://schemas.microsoft.com/office/powerpoint/2010/main" val="2850636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4986341-BDE4-49C2-8FE0-720922604A49}"/>
              </a:ext>
            </a:extLst>
          </p:cNvPr>
          <p:cNvSpPr>
            <a:spLocks noGrp="1"/>
          </p:cNvSpPr>
          <p:nvPr>
            <p:ph type="title"/>
          </p:nvPr>
        </p:nvSpPr>
        <p:spPr>
          <a:xfrm>
            <a:off x="492370" y="516835"/>
            <a:ext cx="3084844" cy="5772840"/>
          </a:xfrm>
        </p:spPr>
        <p:txBody>
          <a:bodyPr anchor="ctr">
            <a:normAutofit/>
          </a:bodyPr>
          <a:lstStyle/>
          <a:p>
            <a:br>
              <a:rPr lang="en-US" sz="2800">
                <a:solidFill>
                  <a:srgbClr val="FFFFFF"/>
                </a:solidFill>
              </a:rPr>
            </a:br>
            <a:r>
              <a:rPr lang="en-US" sz="2800">
                <a:solidFill>
                  <a:srgbClr val="FFFFFF"/>
                </a:solidFill>
              </a:rPr>
              <a:t>Page 14</a:t>
            </a:r>
            <a:br>
              <a:rPr lang="en-US" sz="2800">
                <a:solidFill>
                  <a:srgbClr val="FFFFFF"/>
                </a:solidFill>
              </a:rPr>
            </a:br>
            <a:br>
              <a:rPr lang="en-US" sz="2800">
                <a:solidFill>
                  <a:srgbClr val="FFFFFF"/>
                </a:solidFill>
              </a:rPr>
            </a:br>
            <a:r>
              <a:rPr lang="en-US" sz="2800">
                <a:solidFill>
                  <a:srgbClr val="FFFFFF"/>
                </a:solidFill>
              </a:rPr>
              <a:t>Illness/misadventure Appeals for Year 7 Examinations</a:t>
            </a:r>
            <a:endParaRPr lang="en-AU" sz="2800">
              <a:solidFill>
                <a:srgbClr val="FFFFFF"/>
              </a:solidFill>
            </a:endParaRP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891DEFC-536A-4523-ADE2-588A7BDE8BAA}"/>
              </a:ext>
            </a:extLst>
          </p:cNvPr>
          <p:cNvGraphicFramePr>
            <a:graphicFrameLocks noGrp="1"/>
          </p:cNvGraphicFramePr>
          <p:nvPr>
            <p:ph idx="1"/>
            <p:extLst>
              <p:ext uri="{D42A27DB-BD31-4B8C-83A1-F6EECF244321}">
                <p14:modId xmlns:p14="http://schemas.microsoft.com/office/powerpoint/2010/main" val="159020318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5856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940BAAC-4959-4B2E-9F6D-46F92FED0E0B}"/>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Page 15</a:t>
            </a:r>
            <a:br>
              <a:rPr lang="en-AU" sz="3600">
                <a:solidFill>
                  <a:srgbClr val="FFFFFF"/>
                </a:solidFill>
              </a:rPr>
            </a:br>
            <a:br>
              <a:rPr lang="en-AU" sz="3600">
                <a:solidFill>
                  <a:srgbClr val="FFFFFF"/>
                </a:solidFill>
              </a:rPr>
            </a:br>
            <a:r>
              <a:rPr lang="en-AU" sz="3600">
                <a:solidFill>
                  <a:srgbClr val="FFFFFF"/>
                </a:solidFill>
              </a:rPr>
              <a:t>Glossary of Key Terms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D756C5F0-4E7E-458D-81EB-1A02E3DF6010}"/>
              </a:ext>
            </a:extLst>
          </p:cNvPr>
          <p:cNvGraphicFramePr>
            <a:graphicFrameLocks noGrp="1"/>
          </p:cNvGraphicFramePr>
          <p:nvPr>
            <p:ph idx="1"/>
            <p:extLst>
              <p:ext uri="{D42A27DB-BD31-4B8C-83A1-F6EECF244321}">
                <p14:modId xmlns:p14="http://schemas.microsoft.com/office/powerpoint/2010/main" val="2909134320"/>
              </p:ext>
            </p:extLst>
          </p:nvPr>
        </p:nvGraphicFramePr>
        <p:xfrm>
          <a:off x="4966859" y="639763"/>
          <a:ext cx="6347683" cy="5649941"/>
        </p:xfrm>
        <a:graphic>
          <a:graphicData uri="http://schemas.openxmlformats.org/drawingml/2006/table">
            <a:tbl>
              <a:tblPr firstRow="1" firstCol="1" lastRow="1" lastCol="1" bandRow="1" bandCol="1"/>
              <a:tblGrid>
                <a:gridCol w="1127464">
                  <a:extLst>
                    <a:ext uri="{9D8B030D-6E8A-4147-A177-3AD203B41FA5}">
                      <a16:colId xmlns:a16="http://schemas.microsoft.com/office/drawing/2014/main" val="2755679844"/>
                    </a:ext>
                  </a:extLst>
                </a:gridCol>
                <a:gridCol w="5220219">
                  <a:extLst>
                    <a:ext uri="{9D8B030D-6E8A-4147-A177-3AD203B41FA5}">
                      <a16:colId xmlns:a16="http://schemas.microsoft.com/office/drawing/2014/main" val="2660836280"/>
                    </a:ext>
                  </a:extLst>
                </a:gridCol>
              </a:tblGrid>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Key</a:t>
                      </a:r>
                      <a:r>
                        <a:rPr lang="en-AU" sz="800" spc="5">
                          <a:solidFill>
                            <a:srgbClr val="000000"/>
                          </a:solidFill>
                          <a:effectLst/>
                          <a:latin typeface="Montserrat"/>
                          <a:ea typeface="Calibri" panose="020F0502020204030204" pitchFamily="34" charset="0"/>
                          <a:cs typeface="Times New Roman" panose="02020603050405020304" pitchFamily="18" charset="0"/>
                        </a:rPr>
                        <a:t> </a:t>
                      </a:r>
                      <a:r>
                        <a:rPr lang="en-AU" sz="800" spc="-10">
                          <a:solidFill>
                            <a:srgbClr val="000000"/>
                          </a:solidFill>
                          <a:effectLst/>
                          <a:latin typeface="Montserrat"/>
                          <a:ea typeface="Calibri" panose="020F0502020204030204" pitchFamily="34" charset="0"/>
                          <a:cs typeface="Times New Roman" panose="02020603050405020304" pitchFamily="18" charset="0"/>
                        </a:rPr>
                        <a:t>W</a:t>
                      </a:r>
                      <a:r>
                        <a:rPr lang="en-AU" sz="800" spc="-5">
                          <a:solidFill>
                            <a:srgbClr val="000000"/>
                          </a:solidFill>
                          <a:effectLst/>
                          <a:latin typeface="Montserrat"/>
                          <a:ea typeface="Calibri" panose="020F0502020204030204" pitchFamily="34" charset="0"/>
                          <a:cs typeface="Times New Roman" panose="02020603050405020304" pitchFamily="18" charset="0"/>
                        </a:rPr>
                        <a:t>o</a:t>
                      </a:r>
                      <a:r>
                        <a:rPr lang="en-AU" sz="800">
                          <a:solidFill>
                            <a:srgbClr val="000000"/>
                          </a:solidFill>
                          <a:effectLst/>
                          <a:latin typeface="Montserrat"/>
                          <a:ea typeface="Calibri" panose="020F0502020204030204" pitchFamily="34" charset="0"/>
                          <a:cs typeface="Times New Roman" panose="02020603050405020304" pitchFamily="18" charset="0"/>
                        </a:rPr>
                        <a:t>rd</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a:lnSpc>
                          <a:spcPct val="107000"/>
                        </a:lnSpc>
                      </a:pPr>
                      <a:r>
                        <a:rPr lang="en-AU" sz="800" spc="-5">
                          <a:solidFill>
                            <a:srgbClr val="000000"/>
                          </a:solidFill>
                          <a:effectLst/>
                          <a:latin typeface="Montserrat"/>
                          <a:ea typeface="Calibri" panose="020F0502020204030204" pitchFamily="34" charset="0"/>
                          <a:cs typeface="Times New Roman" panose="02020603050405020304" pitchFamily="18" charset="0"/>
                        </a:rPr>
                        <a:t>D</a:t>
                      </a:r>
                      <a:r>
                        <a:rPr lang="en-AU" sz="800">
                          <a:solidFill>
                            <a:srgbClr val="000000"/>
                          </a:solidFill>
                          <a:effectLst/>
                          <a:latin typeface="Montserrat"/>
                          <a:ea typeface="Calibri" panose="020F0502020204030204" pitchFamily="34" charset="0"/>
                          <a:cs typeface="Times New Roman" panose="02020603050405020304" pitchFamily="18" charset="0"/>
                        </a:rPr>
                        <a:t>ef</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5">
                          <a:solidFill>
                            <a:srgbClr val="000000"/>
                          </a:solidFill>
                          <a:effectLst/>
                          <a:latin typeface="Montserrat"/>
                          <a:ea typeface="Calibri" panose="020F0502020204030204" pitchFamily="34" charset="0"/>
                          <a:cs typeface="Times New Roman" panose="02020603050405020304" pitchFamily="18" charset="0"/>
                        </a:rPr>
                        <a:t>n</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0">
                          <a:solidFill>
                            <a:srgbClr val="000000"/>
                          </a:solidFill>
                          <a:effectLst/>
                          <a:latin typeface="Montserrat"/>
                          <a:ea typeface="Calibri" panose="020F0502020204030204" pitchFamily="34" charset="0"/>
                          <a:cs typeface="Times New Roman" panose="02020603050405020304" pitchFamily="18" charset="0"/>
                        </a:rPr>
                        <a:t>t</a:t>
                      </a:r>
                      <a:r>
                        <a:rPr lang="en-AU" sz="800" spc="5">
                          <a:solidFill>
                            <a:srgbClr val="000000"/>
                          </a:solidFill>
                          <a:effectLst/>
                          <a:latin typeface="Montserrat"/>
                          <a:ea typeface="Calibri" panose="020F0502020204030204" pitchFamily="34" charset="0"/>
                          <a:cs typeface="Times New Roman" panose="02020603050405020304" pitchFamily="18" charset="0"/>
                        </a:rPr>
                        <a:t>io</a:t>
                      </a:r>
                      <a:r>
                        <a:rPr lang="en-AU" sz="800">
                          <a:solidFill>
                            <a:srgbClr val="000000"/>
                          </a:solidFill>
                          <a:effectLst/>
                          <a:latin typeface="Montserrat"/>
                          <a:ea typeface="Calibri" panose="020F0502020204030204" pitchFamily="34" charset="0"/>
                          <a:cs typeface="Times New Roman" panose="02020603050405020304" pitchFamily="18" charset="0"/>
                        </a:rPr>
                        <a:t>n</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126839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or</a:t>
                      </a:r>
                      <a:r>
                        <a:rPr lang="en-AU" sz="800">
                          <a:effectLst/>
                          <a:latin typeface="Montserrat"/>
                          <a:ea typeface="Calibri" panose="020F0502020204030204" pitchFamily="34" charset="0"/>
                          <a:cs typeface="Times New Roman" panose="02020603050405020304" pitchFamily="18" charset="0"/>
                        </a:rPr>
                        <a:t>:</a:t>
                      </a:r>
                      <a:r>
                        <a:rPr lang="en-AU" sz="800" spc="27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acc</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rr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 or</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ran</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28249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componen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p 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a:effectLst/>
                          <a:latin typeface="Montserrat"/>
                          <a:ea typeface="Calibri" panose="020F0502020204030204" pitchFamily="34" charset="0"/>
                          <a:cs typeface="Times New Roman" panose="02020603050405020304" pitchFamily="18" charset="0"/>
                        </a:rPr>
                        <a:t>een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out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1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77342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 </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li</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rti</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71028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abo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20">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79971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ssess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come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su</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si</a:t>
                      </a:r>
                      <a:r>
                        <a:rPr lang="en-AU" sz="800" spc="-20">
                          <a:effectLst/>
                          <a:latin typeface="Montserrat"/>
                          <a:ea typeface="Calibri" panose="020F0502020204030204" pitchFamily="34" charset="0"/>
                          <a:cs typeface="Times New Roman" panose="02020603050405020304" pitchFamily="18" charset="0"/>
                        </a:rPr>
                        <a:t>z</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780631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sc</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rt</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in/</a:t>
                      </a:r>
                      <a:r>
                        <a:rPr lang="en-AU" sz="800" spc="-25">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ter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ine from</a:t>
                      </a:r>
                      <a:r>
                        <a:rPr lang="en-AU" sz="800" spc="-4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gi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 fa</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fi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ur</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 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fo</a:t>
                      </a:r>
                      <a:r>
                        <a:rPr lang="en-AU" sz="800" spc="-10">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5811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rify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063205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las</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rr</a:t>
                      </a:r>
                      <a:r>
                        <a:rPr lang="en-AU" sz="800">
                          <a:effectLst/>
                          <a:latin typeface="Montserrat"/>
                          <a:ea typeface="Calibri" panose="020F0502020204030204" pitchFamily="34" charset="0"/>
                          <a:cs typeface="Times New Roman" panose="02020603050405020304" pitchFamily="18" charset="0"/>
                        </a:rPr>
                        <a:t>an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ca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8202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si</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959491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tr</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il</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it</a:t>
                      </a:r>
                      <a:r>
                        <a:rPr lang="en-AU" sz="800">
                          <a:effectLst/>
                          <a:latin typeface="Montserrat"/>
                          <a:ea typeface="Calibri" panose="020F0502020204030204" pitchFamily="34" charset="0"/>
                          <a:cs typeface="Times New Roman" panose="02020603050405020304" pitchFamily="18" charset="0"/>
                        </a:rPr>
                        <a:t>ems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86336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ast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ffer</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1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opp</a:t>
                      </a:r>
                      <a:r>
                        <a:rPr lang="en-AU" sz="800" spc="-25">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8240396"/>
                  </a:ext>
                </a:extLst>
              </a:tr>
              <a:tr h="283286">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rit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a:t>
                      </a:r>
                      <a:r>
                        <a:rPr lang="en-AU" sz="800">
                          <a:effectLst/>
                          <a:latin typeface="Montserrat"/>
                          <a:ea typeface="Calibri" panose="020F0502020204030204" pitchFamily="34" charset="0"/>
                          <a:cs typeface="Times New Roman" panose="02020603050405020304" pitchFamily="18" charset="0"/>
                        </a:rPr>
                        <a:t>lly</a:t>
                      </a:r>
                    </a:p>
                    <a:p>
                      <a:pPr algn="l">
                        <a:lnSpc>
                          <a:spcPct val="107000"/>
                        </a:lnSpc>
                      </a:pP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dd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de</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ee</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el</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cu</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dep</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20">
                          <a:effectLst/>
                          <a:latin typeface="Montserrat"/>
                          <a:ea typeface="Calibri" panose="020F0502020204030204" pitchFamily="34" charset="0"/>
                          <a:cs typeface="Times New Roman" panose="02020603050405020304" pitchFamily="18" charset="0"/>
                        </a:rPr>
                        <a:t>w</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ed</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und</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 que</a:t>
                      </a:r>
                      <a:r>
                        <a:rPr lang="en-AU" sz="800" spc="5">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fl</a:t>
                      </a:r>
                      <a:r>
                        <a:rPr lang="en-AU" sz="800" spc="-10">
                          <a:effectLst/>
                          <a:latin typeface="Montserrat"/>
                          <a:ea typeface="Calibri" panose="020F0502020204030204" pitchFamily="34" charset="0"/>
                          <a:cs typeface="Times New Roman" panose="02020603050405020304" pitchFamily="18" charset="0"/>
                        </a:rPr>
                        <a:t>ec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80893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educe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75144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al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37051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emon</a:t>
                      </a:r>
                      <a:r>
                        <a:rPr lang="en-AU" sz="800" spc="5">
                          <a:effectLst/>
                          <a:latin typeface="Montserrat"/>
                          <a:ea typeface="Calibri" panose="020F0502020204030204" pitchFamily="34" charset="0"/>
                          <a:cs typeface="Times New Roman" panose="02020603050405020304" pitchFamily="18" charset="0"/>
                        </a:rPr>
                        <a:t>str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59614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be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res</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88533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cu</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iss</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nst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722730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 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 be</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10861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 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r>
                        <a:rPr lang="en-AU" sz="800" spc="5">
                          <a:effectLst/>
                          <a:latin typeface="Montserrat"/>
                          <a:ea typeface="Calibri" panose="020F0502020204030204" pitchFamily="34" charset="0"/>
                          <a:cs typeface="Times New Roman" panose="02020603050405020304" pitchFamily="18" charset="0"/>
                        </a:rPr>
                        <a:t> 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91734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Inqu</a:t>
                      </a:r>
                      <a:r>
                        <a:rPr lang="en-AU" sz="800" spc="5">
                          <a:effectLst/>
                          <a:latin typeface="Montserrat"/>
                          <a:ea typeface="Calibri" panose="020F0502020204030204" pitchFamily="34" charset="0"/>
                          <a:cs typeface="Times New Roman" panose="02020603050405020304" pitchFamily="18" charset="0"/>
                        </a:rPr>
                        <a:t>ir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24943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p</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why and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167916"/>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act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hoose</a:t>
                      </a:r>
                      <a:r>
                        <a:rPr lang="en-AU" sz="800" spc="-10">
                          <a:effectLst/>
                          <a:latin typeface="Montserrat"/>
                          <a:ea typeface="Calibri" panose="020F0502020204030204" pitchFamily="34" charset="0"/>
                          <a:cs typeface="Times New Roman" panose="02020603050405020304" pitchFamily="18" charset="0"/>
                        </a:rPr>
                        <a:t> re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ap</a:t>
                      </a:r>
                      <a:r>
                        <a:rPr lang="en-AU" sz="800" spc="-25">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00334"/>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er</a:t>
                      </a:r>
                      <a:r>
                        <a:rPr lang="en-AU" sz="800" spc="5">
                          <a:effectLst/>
                          <a:latin typeface="Montserrat"/>
                          <a:ea typeface="Calibri" panose="020F0502020204030204" pitchFamily="34" charset="0"/>
                          <a:cs typeface="Times New Roman" panose="02020603050405020304" pitchFamily="18" charset="0"/>
                        </a:rPr>
                        <a:t> fr</a:t>
                      </a:r>
                      <a:r>
                        <a:rPr lang="en-AU" sz="800">
                          <a:effectLst/>
                          <a:latin typeface="Montserrat"/>
                          <a:ea typeface="Calibri" panose="020F0502020204030204" pitchFamily="34" charset="0"/>
                          <a:cs typeface="Times New Roman" panose="02020603050405020304" pitchFamily="18" charset="0"/>
                        </a:rPr>
                        <a:t>om</a:t>
                      </a:r>
                      <a:r>
                        <a:rPr lang="en-AU" sz="800" spc="-4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5">
                          <a:effectLst/>
                          <a:latin typeface="Montserrat"/>
                          <a:ea typeface="Calibri" panose="020F0502020204030204" pitchFamily="34" charset="0"/>
                          <a:cs typeface="Times New Roman" panose="02020603050405020304" pitchFamily="18" charset="0"/>
                        </a:rPr>
                        <a:t> i</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0267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na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11001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fr</a:t>
                      </a:r>
                      <a:r>
                        <a:rPr lang="en-AU" sz="800" spc="10">
                          <a:effectLst/>
                          <a:latin typeface="Montserrat"/>
                          <a:ea typeface="Calibri" panose="020F0502020204030204" pitchFamily="34" charset="0"/>
                          <a:cs typeface="Times New Roman" panose="02020603050405020304" pitchFamily="18" charset="0"/>
                        </a:rPr>
                        <a:t>om</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38580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nq</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d</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 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462854"/>
                  </a:ext>
                </a:extLst>
              </a:tr>
              <a:tr h="153333">
                <a:tc>
                  <a:txBody>
                    <a:bodyPr/>
                    <a:lstStyle/>
                    <a:p>
                      <a:pPr algn="l">
                        <a:lnSpc>
                          <a:spcPct val="107000"/>
                        </a:lnSpc>
                      </a:pPr>
                      <a:r>
                        <a:rPr lang="en-AU" sz="800" spc="25">
                          <a:effectLst/>
                          <a:latin typeface="Montserrat"/>
                          <a:ea typeface="Calibri" panose="020F0502020204030204" pitchFamily="34" charset="0"/>
                          <a:cs typeface="Times New Roman" panose="02020603050405020304" pitchFamily="18" charset="0"/>
                        </a:rPr>
                        <a:t>J</a:t>
                      </a:r>
                      <a:r>
                        <a:rPr lang="en-AU" sz="800">
                          <a:effectLst/>
                          <a:latin typeface="Montserrat"/>
                          <a:ea typeface="Calibri" panose="020F0502020204030204" pitchFamily="34" charset="0"/>
                          <a:cs typeface="Times New Roman" panose="02020603050405020304" pitchFamily="18" charset="0"/>
                        </a:rPr>
                        <a:t>us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Suppo</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7419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ch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en</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79153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20">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happen ba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 a</a:t>
                      </a:r>
                      <a:r>
                        <a:rPr lang="en-AU" sz="800" spc="-25">
                          <a:effectLst/>
                          <a:latin typeface="Montserrat"/>
                          <a:ea typeface="Calibri" panose="020F0502020204030204" pitchFamily="34" charset="0"/>
                          <a:cs typeface="Times New Roman" panose="02020603050405020304" pitchFamily="18" charset="0"/>
                        </a:rPr>
                        <a:t>v</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327257"/>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w</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spc="25">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 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 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78775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r</a:t>
                      </a:r>
                      <a:r>
                        <a:rPr lang="en-AU" sz="800">
                          <a:effectLst/>
                          <a:latin typeface="Montserrat"/>
                          <a:ea typeface="Calibri" panose="020F0502020204030204" pitchFamily="34" charset="0"/>
                          <a:cs typeface="Times New Roman" panose="02020603050405020304" pitchFamily="18" charset="0"/>
                        </a:rPr>
                        <a:t>emembe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1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x</a:t>
                      </a:r>
                      <a:r>
                        <a:rPr lang="en-AU" sz="800" spc="-10">
                          <a:effectLst/>
                          <a:latin typeface="Montserrat"/>
                          <a:ea typeface="Calibri" panose="020F0502020204030204" pitchFamily="34" charset="0"/>
                          <a:cs typeface="Times New Roman" panose="02020603050405020304" pitchFamily="18" charset="0"/>
                        </a:rPr>
                        <a:t>pe</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3055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0">
                          <a:effectLst/>
                          <a:latin typeface="Montserrat"/>
                          <a:ea typeface="Calibri" panose="020F0502020204030204" pitchFamily="34" charset="0"/>
                          <a:cs typeface="Times New Roman" panose="02020603050405020304" pitchFamily="18" charset="0"/>
                        </a:rPr>
                        <a:t>m</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eas</a:t>
                      </a:r>
                      <a:r>
                        <a:rPr lang="en-AU" sz="800" spc="-10">
                          <a:effectLst/>
                          <a:latin typeface="Montserrat"/>
                          <a:ea typeface="Calibri" panose="020F0502020204030204" pitchFamily="34" charset="0"/>
                          <a:cs typeface="Times New Roman" panose="02020603050405020304" pitchFamily="18" charset="0"/>
                        </a:rPr>
                        <a:t>on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our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64434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3979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0">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a:t>
                      </a:r>
                      <a:r>
                        <a:rPr lang="en-AU" sz="800" spc="-10">
                          <a:effectLst/>
                          <a:latin typeface="Montserrat"/>
                          <a:ea typeface="Calibri" panose="020F0502020204030204" pitchFamily="34" charset="0"/>
                          <a:cs typeface="Times New Roman" panose="02020603050405020304" pitchFamily="18" charset="0"/>
                        </a:rPr>
                        <a:t>nc</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283790"/>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ous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a:t>
                      </a:r>
                      <a:r>
                        <a:rPr lang="en-AU" sz="800" spc="1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spc="15">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ho</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177978"/>
                  </a:ext>
                </a:extLst>
              </a:tr>
            </a:tbl>
          </a:graphicData>
        </a:graphic>
      </p:graphicFrame>
    </p:spTree>
    <p:extLst>
      <p:ext uri="{BB962C8B-B14F-4D97-AF65-F5344CB8AC3E}">
        <p14:creationId xmlns:p14="http://schemas.microsoft.com/office/powerpoint/2010/main" val="1996567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19D806-889A-4006-9E53-F25490CBABDA}"/>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Fill in your Assessment Schedule</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able 3">
            <a:extLst>
              <a:ext uri="{FF2B5EF4-FFF2-40B4-BE49-F238E27FC236}">
                <a16:creationId xmlns:a16="http://schemas.microsoft.com/office/drawing/2014/main" id="{973C4BB6-10E4-4410-AF4D-D875AC08779E}"/>
              </a:ext>
            </a:extLst>
          </p:cNvPr>
          <p:cNvGraphicFramePr>
            <a:graphicFrameLocks noGrp="1"/>
          </p:cNvGraphicFramePr>
          <p:nvPr>
            <p:extLst>
              <p:ext uri="{D42A27DB-BD31-4B8C-83A1-F6EECF244321}">
                <p14:modId xmlns:p14="http://schemas.microsoft.com/office/powerpoint/2010/main" val="3038911113"/>
              </p:ext>
            </p:extLst>
          </p:nvPr>
        </p:nvGraphicFramePr>
        <p:xfrm>
          <a:off x="4566936" y="405353"/>
          <a:ext cx="6823620" cy="6273932"/>
        </p:xfrm>
        <a:graphic>
          <a:graphicData uri="http://schemas.openxmlformats.org/drawingml/2006/table">
            <a:tbl>
              <a:tblPr firstRow="1" firstCol="1" bandRow="1"/>
              <a:tblGrid>
                <a:gridCol w="604990">
                  <a:extLst>
                    <a:ext uri="{9D8B030D-6E8A-4147-A177-3AD203B41FA5}">
                      <a16:colId xmlns:a16="http://schemas.microsoft.com/office/drawing/2014/main" val="2887274702"/>
                    </a:ext>
                  </a:extLst>
                </a:gridCol>
                <a:gridCol w="1554439">
                  <a:extLst>
                    <a:ext uri="{9D8B030D-6E8A-4147-A177-3AD203B41FA5}">
                      <a16:colId xmlns:a16="http://schemas.microsoft.com/office/drawing/2014/main" val="4108393530"/>
                    </a:ext>
                  </a:extLst>
                </a:gridCol>
                <a:gridCol w="1554876">
                  <a:extLst>
                    <a:ext uri="{9D8B030D-6E8A-4147-A177-3AD203B41FA5}">
                      <a16:colId xmlns:a16="http://schemas.microsoft.com/office/drawing/2014/main" val="2296521871"/>
                    </a:ext>
                  </a:extLst>
                </a:gridCol>
                <a:gridCol w="1554439">
                  <a:extLst>
                    <a:ext uri="{9D8B030D-6E8A-4147-A177-3AD203B41FA5}">
                      <a16:colId xmlns:a16="http://schemas.microsoft.com/office/drawing/2014/main" val="530894467"/>
                    </a:ext>
                  </a:extLst>
                </a:gridCol>
                <a:gridCol w="1554876">
                  <a:extLst>
                    <a:ext uri="{9D8B030D-6E8A-4147-A177-3AD203B41FA5}">
                      <a16:colId xmlns:a16="http://schemas.microsoft.com/office/drawing/2014/main" val="2243260474"/>
                    </a:ext>
                  </a:extLst>
                </a:gridCol>
              </a:tblGrid>
              <a:tr h="331468">
                <a:tc>
                  <a:txBody>
                    <a:bodyPr/>
                    <a:lstStyle/>
                    <a:p>
                      <a:pPr algn="ctr">
                        <a:lnSpc>
                          <a:spcPct val="107000"/>
                        </a:lnSpc>
                        <a:spcAft>
                          <a:spcPts val="0"/>
                        </a:spcAft>
                      </a:pPr>
                      <a:r>
                        <a:rPr lang="en-US"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Week</a:t>
                      </a:r>
                      <a:endParaRPr lang="en-AU"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1</a:t>
                      </a:r>
                      <a:endParaRPr lang="en-AU"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2</a:t>
                      </a:r>
                      <a:endParaRPr lang="en-AU"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3</a:t>
                      </a:r>
                      <a:endParaRPr lang="en-AU"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4</a:t>
                      </a:r>
                      <a:endParaRPr lang="en-AU"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907219903"/>
                  </a:ext>
                </a:extLst>
              </a:tr>
              <a:tr h="540224">
                <a:tc>
                  <a:txBody>
                    <a:bodyPr/>
                    <a:lstStyle/>
                    <a:p>
                      <a:pPr algn="ctr">
                        <a:lnSpc>
                          <a:spcPct val="107000"/>
                        </a:lnSpc>
                        <a:spcAft>
                          <a:spcPts val="0"/>
                        </a:spcAft>
                      </a:pPr>
                      <a:r>
                        <a:rPr lang="en-US" sz="800">
                          <a:effectLst/>
                          <a:latin typeface="Montserrat" panose="00000500000000000000" pitchFamily="2" charset="0"/>
                          <a:ea typeface="Calibri" panose="020F0502020204030204" pitchFamily="34" charset="0"/>
                          <a:cs typeface="Times New Roman" panose="02020603050405020304" pitchFamily="18" charset="0"/>
                        </a:rPr>
                        <a:t>1</a:t>
                      </a:r>
                      <a:endParaRPr lang="en-AU" sz="8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823845"/>
                  </a:ext>
                </a:extLst>
              </a:tr>
              <a:tr h="540224">
                <a:tc>
                  <a:txBody>
                    <a:bodyPr/>
                    <a:lstStyle/>
                    <a:p>
                      <a:pPr algn="ctr">
                        <a:lnSpc>
                          <a:spcPct val="107000"/>
                        </a:lnSpc>
                        <a:spcAft>
                          <a:spcPts val="0"/>
                        </a:spcAft>
                      </a:pPr>
                      <a:r>
                        <a:rPr lang="en-US" sz="800">
                          <a:effectLst/>
                          <a:latin typeface="Montserrat" panose="00000500000000000000" pitchFamily="2" charset="0"/>
                          <a:ea typeface="Calibri" panose="020F0502020204030204" pitchFamily="34" charset="0"/>
                          <a:cs typeface="Times New Roman" panose="02020603050405020304" pitchFamily="18" charset="0"/>
                        </a:rPr>
                        <a:t>2</a:t>
                      </a:r>
                      <a:endParaRPr lang="en-AU" sz="8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223935"/>
                  </a:ext>
                </a:extLst>
              </a:tr>
              <a:tr h="540224">
                <a:tc>
                  <a:txBody>
                    <a:bodyPr/>
                    <a:lstStyle/>
                    <a:p>
                      <a:pPr algn="ctr">
                        <a:lnSpc>
                          <a:spcPct val="107000"/>
                        </a:lnSpc>
                        <a:spcAft>
                          <a:spcPts val="0"/>
                        </a:spcAft>
                      </a:pPr>
                      <a:r>
                        <a:rPr lang="en-US" sz="800">
                          <a:effectLst/>
                          <a:latin typeface="Montserrat" panose="00000500000000000000" pitchFamily="2" charset="0"/>
                          <a:ea typeface="Calibri" panose="020F0502020204030204" pitchFamily="34" charset="0"/>
                          <a:cs typeface="Times New Roman" panose="02020603050405020304" pitchFamily="18" charset="0"/>
                        </a:rPr>
                        <a:t>3</a:t>
                      </a:r>
                      <a:endParaRPr lang="en-AU" sz="8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5903111"/>
                  </a:ext>
                </a:extLst>
              </a:tr>
              <a:tr h="540224">
                <a:tc>
                  <a:txBody>
                    <a:bodyPr/>
                    <a:lstStyle/>
                    <a:p>
                      <a:pPr algn="ctr">
                        <a:lnSpc>
                          <a:spcPct val="107000"/>
                        </a:lnSpc>
                        <a:spcAft>
                          <a:spcPts val="0"/>
                        </a:spcAft>
                      </a:pPr>
                      <a:r>
                        <a:rPr lang="en-US" sz="800">
                          <a:effectLst/>
                          <a:latin typeface="Montserrat" panose="00000500000000000000" pitchFamily="2" charset="0"/>
                          <a:ea typeface="Calibri" panose="020F0502020204030204" pitchFamily="34" charset="0"/>
                          <a:cs typeface="Times New Roman" panose="02020603050405020304" pitchFamily="18" charset="0"/>
                        </a:rPr>
                        <a:t>4</a:t>
                      </a:r>
                      <a:endParaRPr lang="en-AU" sz="8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700">
                          <a:effectLst/>
                          <a:latin typeface="Montserrat" panose="00000500000000000000" pitchFamily="2" charset="0"/>
                          <a:ea typeface="Calibri" panose="020F0502020204030204" pitchFamily="34" charset="0"/>
                          <a:cs typeface="Times New Roman" panose="02020603050405020304" pitchFamily="18" charset="0"/>
                        </a:rPr>
                        <a:t> </a:t>
                      </a:r>
                      <a:endParaRPr lang="en-AU" sz="7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Montserrat" panose="00000500000000000000" pitchFamily="2" charset="0"/>
                          <a:ea typeface="Calibri" panose="020F0502020204030204" pitchFamily="34" charset="0"/>
                          <a:cs typeface="Times New Roman" panose="02020603050405020304" pitchFamily="18" charset="0"/>
                        </a:rPr>
                        <a:t> </a:t>
                      </a:r>
                      <a:endParaRPr lang="en-AU" sz="7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7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rPr>
                        <a:t>Yearly Examinations</a:t>
                      </a:r>
                      <a:endParaRPr kumimoji="0" lang="en-AU" sz="1000" b="0" i="0" u="none" strike="noStrike" kern="1200" cap="none" spc="0" normalizeH="0" baseline="0" noProof="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AU" sz="7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5626379"/>
                  </a:ext>
                </a:extLst>
              </a:tr>
              <a:tr h="540224">
                <a:tc>
                  <a:txBody>
                    <a:bodyPr/>
                    <a:lstStyle/>
                    <a:p>
                      <a:pPr algn="ctr">
                        <a:lnSpc>
                          <a:spcPct val="107000"/>
                        </a:lnSpc>
                        <a:spcAft>
                          <a:spcPts val="0"/>
                        </a:spcAft>
                      </a:pPr>
                      <a:r>
                        <a:rPr lang="en-US" sz="800">
                          <a:effectLst/>
                          <a:latin typeface="Montserrat" panose="00000500000000000000" pitchFamily="2" charset="0"/>
                          <a:ea typeface="Calibri" panose="020F0502020204030204" pitchFamily="34" charset="0"/>
                          <a:cs typeface="Times New Roman" panose="02020603050405020304" pitchFamily="18" charset="0"/>
                        </a:rPr>
                        <a:t>5</a:t>
                      </a:r>
                      <a:endParaRPr lang="en-AU" sz="8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dirty="0">
                          <a:effectLst/>
                          <a:latin typeface="Montserrat" panose="00000500000000000000" pitchFamily="2" charset="0"/>
                          <a:ea typeface="Calibri" panose="020F0502020204030204" pitchFamily="34" charset="0"/>
                          <a:cs typeface="Times New Roman" panose="02020603050405020304" pitchFamily="18" charset="0"/>
                        </a:rPr>
                        <a:t>Half Yearly Examinations</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effectLst/>
                          <a:latin typeface="Montserrat" panose="00000500000000000000" pitchFamily="2" charset="0"/>
                          <a:ea typeface="Calibri" panose="020F0502020204030204" pitchFamily="34" charset="0"/>
                          <a:cs typeface="Times New Roman" panose="02020603050405020304" pitchFamily="18" charset="0"/>
                        </a:rPr>
                        <a:t> </a:t>
                      </a:r>
                      <a:endParaRPr lang="en-AU" sz="10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Yearly Examinations</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811200"/>
                  </a:ext>
                </a:extLst>
              </a:tr>
              <a:tr h="540224">
                <a:tc>
                  <a:txBody>
                    <a:bodyPr/>
                    <a:lstStyle/>
                    <a:p>
                      <a:pPr algn="ctr">
                        <a:lnSpc>
                          <a:spcPct val="107000"/>
                        </a:lnSpc>
                        <a:spcAft>
                          <a:spcPts val="0"/>
                        </a:spcAft>
                      </a:pPr>
                      <a:r>
                        <a:rPr lang="en-US" sz="800">
                          <a:effectLst/>
                          <a:latin typeface="Montserrat" panose="00000500000000000000" pitchFamily="2" charset="0"/>
                          <a:ea typeface="Calibri" panose="020F0502020204030204" pitchFamily="34" charset="0"/>
                          <a:cs typeface="Times New Roman" panose="02020603050405020304" pitchFamily="18" charset="0"/>
                        </a:rPr>
                        <a:t>6</a:t>
                      </a:r>
                      <a:endParaRPr lang="en-AU" sz="8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r>
                        <a:rPr kumimoji="0" lang="en-US" sz="100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rPr>
                        <a:t>Half Yearly Examinations</a:t>
                      </a:r>
                      <a:endParaRPr kumimoji="0" lang="en-AU" sz="100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9250084"/>
                  </a:ext>
                </a:extLst>
              </a:tr>
              <a:tr h="540224">
                <a:tc>
                  <a:txBody>
                    <a:bodyPr/>
                    <a:lstStyle/>
                    <a:p>
                      <a:pPr algn="ctr">
                        <a:lnSpc>
                          <a:spcPct val="107000"/>
                        </a:lnSpc>
                        <a:spcAft>
                          <a:spcPts val="0"/>
                        </a:spcAft>
                      </a:pPr>
                      <a:r>
                        <a:rPr lang="en-US" sz="800">
                          <a:effectLst/>
                          <a:latin typeface="Montserrat" panose="00000500000000000000" pitchFamily="2" charset="0"/>
                          <a:ea typeface="Calibri" panose="020F0502020204030204" pitchFamily="34" charset="0"/>
                          <a:cs typeface="Times New Roman" panose="02020603050405020304" pitchFamily="18" charset="0"/>
                        </a:rPr>
                        <a:t>7</a:t>
                      </a:r>
                      <a:endParaRPr lang="en-AU" sz="8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977717"/>
                  </a:ext>
                </a:extLst>
              </a:tr>
              <a:tr h="540224">
                <a:tc>
                  <a:txBody>
                    <a:bodyPr/>
                    <a:lstStyle/>
                    <a:p>
                      <a:pPr algn="ctr">
                        <a:lnSpc>
                          <a:spcPct val="107000"/>
                        </a:lnSpc>
                        <a:spcAft>
                          <a:spcPts val="0"/>
                        </a:spcAft>
                      </a:pPr>
                      <a:r>
                        <a:rPr lang="en-US" sz="800">
                          <a:effectLst/>
                          <a:latin typeface="Montserrat" panose="00000500000000000000" pitchFamily="2" charset="0"/>
                          <a:ea typeface="Calibri" panose="020F0502020204030204" pitchFamily="34" charset="0"/>
                          <a:cs typeface="Times New Roman" panose="02020603050405020304" pitchFamily="18" charset="0"/>
                        </a:rPr>
                        <a:t>8</a:t>
                      </a:r>
                      <a:endParaRPr lang="en-AU" sz="8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9875590"/>
                  </a:ext>
                </a:extLst>
              </a:tr>
              <a:tr h="540224">
                <a:tc>
                  <a:txBody>
                    <a:bodyPr/>
                    <a:lstStyle/>
                    <a:p>
                      <a:pPr algn="ctr">
                        <a:lnSpc>
                          <a:spcPct val="107000"/>
                        </a:lnSpc>
                        <a:spcAft>
                          <a:spcPts val="0"/>
                        </a:spcAft>
                      </a:pPr>
                      <a:r>
                        <a:rPr lang="en-US" sz="800">
                          <a:effectLst/>
                          <a:latin typeface="Montserrat" panose="00000500000000000000" pitchFamily="2" charset="0"/>
                          <a:ea typeface="Calibri" panose="020F0502020204030204" pitchFamily="34" charset="0"/>
                          <a:cs typeface="Times New Roman" panose="02020603050405020304" pitchFamily="18" charset="0"/>
                        </a:rPr>
                        <a:t>9</a:t>
                      </a:r>
                      <a:endParaRPr lang="en-AU" sz="8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508510"/>
                  </a:ext>
                </a:extLst>
              </a:tr>
              <a:tr h="540224">
                <a:tc>
                  <a:txBody>
                    <a:bodyPr/>
                    <a:lstStyle/>
                    <a:p>
                      <a:pPr algn="ctr">
                        <a:lnSpc>
                          <a:spcPct val="107000"/>
                        </a:lnSpc>
                        <a:spcAft>
                          <a:spcPts val="0"/>
                        </a:spcAft>
                      </a:pPr>
                      <a:r>
                        <a:rPr lang="en-US" sz="800">
                          <a:effectLst/>
                          <a:latin typeface="Montserrat" panose="00000500000000000000" pitchFamily="2" charset="0"/>
                          <a:ea typeface="Calibri" panose="020F0502020204030204" pitchFamily="34" charset="0"/>
                          <a:cs typeface="Times New Roman" panose="02020603050405020304" pitchFamily="18" charset="0"/>
                        </a:rPr>
                        <a:t>10</a:t>
                      </a:r>
                      <a:endParaRPr lang="en-AU" sz="8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4159950"/>
                  </a:ext>
                </a:extLst>
              </a:tr>
              <a:tr h="540224">
                <a:tc>
                  <a:txBody>
                    <a:bodyPr/>
                    <a:lstStyle/>
                    <a:p>
                      <a:pPr algn="ctr">
                        <a:lnSpc>
                          <a:spcPct val="107000"/>
                        </a:lnSpc>
                        <a:spcAft>
                          <a:spcPts val="0"/>
                        </a:spcAft>
                      </a:pPr>
                      <a:r>
                        <a:rPr lang="en-US" sz="800">
                          <a:effectLst/>
                          <a:latin typeface="Montserrat" panose="00000500000000000000" pitchFamily="2" charset="0"/>
                          <a:ea typeface="Calibri" panose="020F0502020204030204" pitchFamily="34" charset="0"/>
                          <a:cs typeface="Times New Roman" panose="02020603050405020304" pitchFamily="18" charset="0"/>
                        </a:rPr>
                        <a:t>11</a:t>
                      </a:r>
                      <a:endParaRPr lang="en-AU" sz="8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nSpc>
                          <a:spcPct val="107000"/>
                        </a:lnSpc>
                        <a:spcAft>
                          <a:spcPts val="0"/>
                        </a:spcAft>
                      </a:pPr>
                      <a:r>
                        <a:rPr lang="en-US" sz="105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5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105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5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105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5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8881044"/>
                  </a:ext>
                </a:extLst>
              </a:tr>
            </a:tbl>
          </a:graphicData>
        </a:graphic>
      </p:graphicFrame>
    </p:spTree>
    <p:extLst>
      <p:ext uri="{BB962C8B-B14F-4D97-AF65-F5344CB8AC3E}">
        <p14:creationId xmlns:p14="http://schemas.microsoft.com/office/powerpoint/2010/main" val="336625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9D6A3BB-EE68-467D-A845-07848465C8E9}"/>
              </a:ext>
            </a:extLst>
          </p:cNvPr>
          <p:cNvSpPr>
            <a:spLocks noGrp="1"/>
          </p:cNvSpPr>
          <p:nvPr>
            <p:ph type="title"/>
          </p:nvPr>
        </p:nvSpPr>
        <p:spPr>
          <a:xfrm>
            <a:off x="492370" y="605896"/>
            <a:ext cx="3084844" cy="5646208"/>
          </a:xfrm>
        </p:spPr>
        <p:txBody>
          <a:bodyPr anchor="ctr">
            <a:normAutofit/>
          </a:bodyPr>
          <a:lstStyle/>
          <a:p>
            <a:r>
              <a:rPr lang="en-AU" sz="3600">
                <a:solidFill>
                  <a:srgbClr val="FFFFFF"/>
                </a:solidFill>
              </a:rPr>
              <a:t>Page 4  </a:t>
            </a:r>
            <a:br>
              <a:rPr lang="en-AU" sz="3600">
                <a:solidFill>
                  <a:srgbClr val="FFFFFF"/>
                </a:solidFill>
              </a:rPr>
            </a:br>
            <a:br>
              <a:rPr lang="en-AU" sz="3600">
                <a:solidFill>
                  <a:srgbClr val="FFFFFF"/>
                </a:solidFill>
              </a:rPr>
            </a:br>
            <a:r>
              <a:rPr lang="en-AU" sz="3600">
                <a:solidFill>
                  <a:srgbClr val="FFFFFF"/>
                </a:solidFill>
              </a:rPr>
              <a:t>Satisfactory Course Completion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A5A8908-9E14-432B-B400-E288BE31D769}"/>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a:effectLst/>
                <a:latin typeface="Montserrat"/>
                <a:ea typeface="Calibri" panose="020F0502020204030204" pitchFamily="34" charset="0"/>
                <a:cs typeface="Times New Roman" panose="02020603050405020304" pitchFamily="18" charset="0"/>
              </a:rPr>
              <a:t>You will be</a:t>
            </a:r>
            <a:r>
              <a:rPr lang="en-AU" spc="-5">
                <a:effectLst/>
                <a:latin typeface="Montserrat"/>
                <a:ea typeface="Calibri" panose="020F0502020204030204" pitchFamily="34" charset="0"/>
                <a:cs typeface="Times New Roman" panose="02020603050405020304" pitchFamily="18" charset="0"/>
              </a:rPr>
              <a:t> c</a:t>
            </a:r>
            <a:r>
              <a:rPr lang="en-AU">
                <a:effectLst/>
                <a:latin typeface="Montserrat"/>
                <a:ea typeface="Calibri" panose="020F0502020204030204" pitchFamily="34" charset="0"/>
                <a:cs typeface="Times New Roman" panose="02020603050405020304" pitchFamily="18" charset="0"/>
              </a:rPr>
              <a:t>onsid</a:t>
            </a:r>
            <a:r>
              <a:rPr lang="en-AU" spc="-5">
                <a:effectLst/>
                <a:latin typeface="Montserrat"/>
                <a:ea typeface="Calibri" panose="020F0502020204030204" pitchFamily="34" charset="0"/>
                <a:cs typeface="Times New Roman" panose="02020603050405020304" pitchFamily="18" charset="0"/>
              </a:rPr>
              <a:t>er</a:t>
            </a:r>
            <a:r>
              <a:rPr lang="en-AU" spc="-1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o h</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ve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tis</a:t>
            </a:r>
            <a:r>
              <a:rPr lang="en-AU" spc="-5">
                <a:effectLst/>
                <a:latin typeface="Montserrat"/>
                <a:ea typeface="Calibri" panose="020F0502020204030204" pitchFamily="34" charset="0"/>
                <a:cs typeface="Times New Roman" panose="02020603050405020304" pitchFamily="18" charset="0"/>
              </a:rPr>
              <a:t>fac</a:t>
            </a:r>
            <a:r>
              <a:rPr lang="en-AU">
                <a:effectLst/>
                <a:latin typeface="Montserrat"/>
                <a:ea typeface="Calibri" panose="020F0502020204030204" pitchFamily="34" charset="0"/>
                <a:cs typeface="Times New Roman" panose="02020603050405020304" pitchFamily="18" charset="0"/>
              </a:rPr>
              <a:t>to</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i</a:t>
            </a:r>
            <a:r>
              <a:rPr lang="en-AU" spc="50">
                <a:effectLst/>
                <a:latin typeface="Montserrat"/>
                <a:ea typeface="Calibri" panose="020F0502020204030204" pitchFamily="34" charset="0"/>
                <a:cs typeface="Times New Roman" panose="02020603050405020304" pitchFamily="18" charset="0"/>
              </a:rPr>
              <a:t>l</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a:t>
            </a:r>
            <a:r>
              <a:rPr lang="en-AU" spc="25">
                <a:effectLst/>
                <a:latin typeface="Montserrat"/>
                <a:ea typeface="Calibri" panose="020F0502020204030204" pitchFamily="34" charset="0"/>
                <a:cs typeface="Times New Roman" panose="02020603050405020304" pitchFamily="18" charset="0"/>
              </a:rPr>
              <a:t>m</a:t>
            </a:r>
            <a:r>
              <a:rPr lang="en-AU">
                <a:effectLst/>
                <a:latin typeface="Montserrat"/>
                <a:ea typeface="Calibri" panose="020F0502020204030204" pitchFamily="34" charset="0"/>
                <a:cs typeface="Times New Roman" panose="02020603050405020304" pitchFamily="18" charset="0"/>
              </a:rPr>
              <a:t>pl</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a</a:t>
            </a:r>
            <a:r>
              <a:rPr lang="en-AU" spc="-5">
                <a:effectLst/>
                <a:latin typeface="Montserrat"/>
                <a:ea typeface="Calibri" panose="020F0502020204030204" pitchFamily="34" charset="0"/>
                <a:cs typeface="Times New Roman" panose="02020603050405020304" pitchFamily="18" charset="0"/>
              </a:rPr>
              <a:t> c</a:t>
            </a:r>
            <a:r>
              <a:rPr lang="en-AU">
                <a:effectLst/>
                <a:latin typeface="Montserrat"/>
                <a:ea typeface="Calibri" panose="020F0502020204030204" pitchFamily="34" charset="0"/>
                <a:cs typeface="Times New Roman" panose="02020603050405020304" pitchFamily="18" charset="0"/>
              </a:rPr>
              <a:t>ou</a:t>
            </a:r>
            <a:r>
              <a:rPr lang="en-AU" spc="-5">
                <a:effectLst/>
                <a:latin typeface="Montserrat"/>
                <a:ea typeface="Calibri" panose="020F0502020204030204" pitchFamily="34" charset="0"/>
                <a:cs typeface="Times New Roman" panose="02020603050405020304" pitchFamily="18" charset="0"/>
              </a:rPr>
              <a:t>r</a:t>
            </a:r>
            <a:r>
              <a:rPr lang="en-AU" spc="15">
                <a:effectLst/>
                <a:latin typeface="Montserrat"/>
                <a:ea typeface="Calibri" panose="020F0502020204030204" pitchFamily="34" charset="0"/>
                <a:cs typeface="Times New Roman" panose="02020603050405020304" pitchFamily="18" charset="0"/>
              </a:rPr>
              <a:t>s</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f</a:t>
            </a:r>
            <a:r>
              <a:rPr lang="en-AU">
                <a:effectLst/>
                <a:latin typeface="Montserrat"/>
                <a:ea typeface="Calibri" panose="020F0502020204030204" pitchFamily="34" charset="0"/>
                <a:cs typeface="Times New Roman" panose="02020603050405020304" pitchFamily="18" charset="0"/>
              </a:rPr>
              <a:t>, in the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in</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ip</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a:t>
            </a:r>
            <a:r>
              <a:rPr lang="en-AU" spc="-25">
                <a:effectLst/>
                <a:latin typeface="Montserrat"/>
                <a:ea typeface="Calibri" panose="020F0502020204030204" pitchFamily="34" charset="0"/>
                <a:cs typeface="Times New Roman" panose="02020603050405020304" pitchFamily="18" charset="0"/>
              </a:rPr>
              <a:t>'</a:t>
            </a:r>
            <a:r>
              <a:rPr lang="en-AU">
                <a:effectLst/>
                <a:latin typeface="Montserrat"/>
                <a:ea typeface="Calibri" panose="020F0502020204030204" pitchFamily="34" charset="0"/>
                <a:cs typeface="Times New Roman" panose="02020603050405020304" pitchFamily="18" charset="0"/>
              </a:rPr>
              <a:t>s v</a:t>
            </a:r>
            <a:r>
              <a:rPr lang="en-AU" spc="15">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w, th</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is su</a:t>
            </a:r>
            <a:r>
              <a:rPr lang="en-AU" spc="-5">
                <a:effectLst/>
                <a:latin typeface="Montserrat"/>
                <a:ea typeface="Calibri" panose="020F0502020204030204" pitchFamily="34" charset="0"/>
                <a:cs typeface="Times New Roman" panose="02020603050405020304" pitchFamily="18" charset="0"/>
              </a:rPr>
              <a:t>ff</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 </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vid</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th</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a:t>
            </a:r>
            <a:r>
              <a:rPr lang="en-AU" spc="40">
                <a:effectLst/>
                <a:latin typeface="Montserrat"/>
                <a:ea typeface="Calibri" panose="020F0502020204030204" pitchFamily="34" charset="0"/>
                <a:cs typeface="Times New Roman" panose="02020603050405020304" pitchFamily="18" charset="0"/>
              </a:rPr>
              <a:t> </a:t>
            </a:r>
            <a:r>
              <a:rPr lang="en-AU" spc="-25">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h</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a:t>
            </a:r>
          </a:p>
          <a:p>
            <a:pPr marL="342900" lvl="0" indent="-342900">
              <a:buFont typeface="+mj-lt"/>
              <a:buAutoNum type="alphaLcParenR"/>
              <a:tabLst>
                <a:tab pos="228600" algn="l"/>
                <a:tab pos="457200" algn="l"/>
              </a:tabLst>
            </a:pPr>
            <a:r>
              <a:rPr lang="en-US" spc="-5">
                <a:effectLst/>
                <a:latin typeface="Montserrat"/>
                <a:ea typeface="Times New Roman" panose="02020603050405020304" pitchFamily="18" charset="0"/>
                <a:cs typeface="Times New Roman" panose="02020603050405020304" pitchFamily="18" charset="0"/>
              </a:rPr>
              <a:t>f</a:t>
            </a:r>
            <a:r>
              <a:rPr lang="en-US" spc="-30">
                <a:effectLst/>
                <a:latin typeface="Montserrat"/>
                <a:ea typeface="Times New Roman" panose="02020603050405020304" pitchFamily="18" charset="0"/>
                <a:cs typeface="Times New Roman" panose="02020603050405020304" pitchFamily="18" charset="0"/>
              </a:rPr>
              <a:t>ollow</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the</a:t>
            </a:r>
            <a:r>
              <a:rPr lang="en-US" spc="-5">
                <a:effectLst/>
                <a:latin typeface="Montserrat"/>
                <a:ea typeface="Times New Roman" panose="02020603050405020304" pitchFamily="18" charset="0"/>
                <a:cs typeface="Times New Roman" panose="02020603050405020304" pitchFamily="18" charset="0"/>
              </a:rPr>
              <a:t> 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s</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lop</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or</a:t>
            </a:r>
            <a:r>
              <a:rPr lang="en-US" spc="-5">
                <a:effectLst/>
                <a:latin typeface="Montserrat"/>
                <a:ea typeface="Times New Roman" panose="02020603050405020304" pitchFamily="18" charset="0"/>
                <a:cs typeface="Times New Roman" panose="02020603050405020304" pitchFamily="18" charset="0"/>
              </a:rPr>
              <a:t> e</a:t>
            </a:r>
            <a:r>
              <a:rPr lang="en-US" spc="-30">
                <a:effectLst/>
                <a:latin typeface="Montserrat"/>
                <a:ea typeface="Times New Roman" panose="02020603050405020304" pitchFamily="18" charset="0"/>
                <a:cs typeface="Times New Roman" panose="02020603050405020304" pitchFamily="18" charset="0"/>
              </a:rPr>
              <a:t>ndo</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a:t>
            </a:r>
            <a:r>
              <a:rPr lang="en-US" spc="35">
                <a:effectLst/>
                <a:latin typeface="Montserrat"/>
                <a:ea typeface="Times New Roman" panose="02020603050405020304" pitchFamily="18" charset="0"/>
                <a:cs typeface="Times New Roman" panose="02020603050405020304" pitchFamily="18" charset="0"/>
              </a:rPr>
              <a:t>b</a:t>
            </a:r>
            <a:r>
              <a:rPr lang="en-US" spc="-30">
                <a:effectLst/>
                <a:latin typeface="Montserrat"/>
                <a:ea typeface="Times New Roman" panose="02020603050405020304" pitchFamily="18" charset="0"/>
                <a:cs typeface="Times New Roman" panose="02020603050405020304" pitchFamily="18" charset="0"/>
              </a:rPr>
              <a:t>y</a:t>
            </a:r>
            <a:r>
              <a:rPr lang="en-US" spc="20">
                <a:effectLst/>
                <a:latin typeface="Montserrat"/>
                <a:ea typeface="Times New Roman" panose="02020603050405020304" pitchFamily="18" charset="0"/>
                <a:cs typeface="Times New Roman" panose="02020603050405020304" pitchFamily="18" charset="0"/>
              </a:rPr>
              <a:t> </a:t>
            </a:r>
            <a:r>
              <a:rPr lang="en-US" spc="-20">
                <a:effectLst/>
                <a:latin typeface="Montserrat"/>
                <a:ea typeface="Times New Roman" panose="02020603050405020304" pitchFamily="18" charset="0"/>
                <a:cs typeface="Times New Roman" panose="02020603050405020304" pitchFamily="18" charset="0"/>
              </a:rPr>
              <a:t>NESA</a:t>
            </a:r>
            <a:r>
              <a:rPr lang="en-US" spc="-30">
                <a:effectLst/>
                <a:latin typeface="Montserrat"/>
                <a:ea typeface="Times New Roman" panose="02020603050405020304" pitchFamily="18" charset="0"/>
                <a:cs typeface="Times New Roman" panose="02020603050405020304" pitchFamily="18" charset="0"/>
              </a:rPr>
              <a:t>;</a:t>
            </a:r>
            <a:r>
              <a:rPr lang="en-US" spc="1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ppli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a:t>
            </a:r>
            <a:r>
              <a:rPr lang="en-US" spc="25">
                <a:effectLst/>
                <a:latin typeface="Montserrat"/>
                <a:ea typeface="Times New Roman" panose="02020603050405020304" pitchFamily="18" charset="0"/>
                <a:cs typeface="Times New Roman" panose="02020603050405020304" pitchFamily="18" charset="0"/>
              </a:rPr>
              <a:t> </a:t>
            </a:r>
            <a:r>
              <a:rPr lang="en-US" spc="-50">
                <a:effectLst/>
                <a:latin typeface="Montserrat"/>
                <a:ea typeface="Times New Roman" panose="02020603050405020304" pitchFamily="18" charset="0"/>
                <a:cs typeface="Times New Roman" panose="02020603050405020304" pitchFamily="18" charset="0"/>
              </a:rPr>
              <a:t>y</a:t>
            </a:r>
            <a:r>
              <a:rPr lang="en-US" spc="-30">
                <a:effectLst/>
                <a:latin typeface="Montserrat"/>
                <a:ea typeface="Times New Roman" panose="02020603050405020304" pitchFamily="18" charset="0"/>
                <a:cs typeface="Times New Roman" panose="02020603050405020304" pitchFamily="18" charset="0"/>
              </a:rPr>
              <a:t>o</a:t>
            </a:r>
            <a:r>
              <a:rPr lang="en-US" spc="1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lf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with dili</a:t>
            </a:r>
            <a:r>
              <a:rPr lang="en-US" spc="-25">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 sust</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in</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ff</a:t>
            </a:r>
            <a:r>
              <a:rPr lang="en-US" spc="10">
                <a:effectLst/>
                <a:latin typeface="Montserrat"/>
                <a:ea typeface="Times New Roman" panose="02020603050405020304" pitchFamily="18" charset="0"/>
                <a:cs typeface="Times New Roman" panose="02020603050405020304" pitchFamily="18" charset="0"/>
              </a:rPr>
              <a:t>or</a:t>
            </a:r>
            <a:r>
              <a:rPr lang="en-US" spc="-30">
                <a:effectLst/>
                <a:latin typeface="Montserrat"/>
                <a:ea typeface="Times New Roman" panose="02020603050405020304" pitchFamily="18" charset="0"/>
                <a:cs typeface="Times New Roman" panose="02020603050405020304" pitchFamily="18" charset="0"/>
              </a:rPr>
              <a:t>t to the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t t</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sks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 </a:t>
            </a:r>
            <a:r>
              <a:rPr lang="en-US" spc="-5">
                <a:effectLst/>
                <a:latin typeface="Montserrat"/>
                <a:ea typeface="Times New Roman" panose="02020603050405020304" pitchFamily="18" charset="0"/>
                <a:cs typeface="Times New Roman" panose="02020603050405020304" pitchFamily="18" charset="0"/>
              </a:rPr>
              <a:t>e</a:t>
            </a:r>
            <a:r>
              <a:rPr lang="en-US" spc="25">
                <a:effectLst/>
                <a:latin typeface="Montserrat"/>
                <a:ea typeface="Times New Roman" panose="02020603050405020304" pitchFamily="18" charset="0"/>
                <a:cs typeface="Times New Roman" panose="02020603050405020304" pitchFamily="18" charset="0"/>
              </a:rPr>
              <a:t>x</a:t>
            </a:r>
            <a:r>
              <a:rPr lang="en-US" spc="-30">
                <a:effectLst/>
                <a:latin typeface="Montserrat"/>
                <a:ea typeface="Times New Roman" panose="02020603050405020304" pitchFamily="18" charset="0"/>
                <a:cs typeface="Times New Roman" panose="02020603050405020304" pitchFamily="18" charset="0"/>
              </a:rPr>
              <a:t>p</a:t>
            </a:r>
            <a:r>
              <a:rPr lang="en-US" spc="-1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ce</a:t>
            </a:r>
            <a:r>
              <a:rPr lang="en-US" spc="-30">
                <a:effectLst/>
                <a:latin typeface="Montserrat"/>
                <a:ea typeface="Times New Roman" panose="02020603050405020304" pitchFamily="18" charset="0"/>
                <a:cs typeface="Times New Roman" panose="02020603050405020304" pitchFamily="18" charset="0"/>
              </a:rPr>
              <a:t>s p</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ovid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in the</a:t>
            </a:r>
            <a:r>
              <a:rPr lang="en-US" spc="-5">
                <a:effectLst/>
                <a:latin typeface="Montserrat"/>
                <a:ea typeface="Times New Roman" panose="02020603050405020304" pitchFamily="18" charset="0"/>
                <a:cs typeface="Times New Roman" panose="02020603050405020304" pitchFamily="18" charset="0"/>
              </a:rPr>
              <a:t> 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se</a:t>
            </a:r>
            <a:r>
              <a:rPr lang="en-US" spc="-5">
                <a:effectLst/>
                <a:latin typeface="Montserrat"/>
                <a:ea typeface="Times New Roman" panose="02020603050405020304" pitchFamily="18" charset="0"/>
                <a:cs typeface="Times New Roman" panose="02020603050405020304" pitchFamily="18" charset="0"/>
              </a:rPr>
              <a:t> </a:t>
            </a:r>
            <a:r>
              <a:rPr lang="en-US" spc="35">
                <a:effectLst/>
                <a:latin typeface="Montserrat"/>
                <a:ea typeface="Times New Roman" panose="02020603050405020304" pitchFamily="18" charset="0"/>
                <a:cs typeface="Times New Roman" panose="02020603050405020304" pitchFamily="18" charset="0"/>
              </a:rPr>
              <a:t>b</a:t>
            </a:r>
            <a:r>
              <a:rPr lang="en-US" spc="-30">
                <a:effectLst/>
                <a:latin typeface="Montserrat"/>
                <a:ea typeface="Times New Roman" panose="02020603050405020304" pitchFamily="18" charset="0"/>
                <a:cs typeface="Times New Roman" panose="02020603050405020304" pitchFamily="18" charset="0"/>
              </a:rPr>
              <a:t>y</a:t>
            </a:r>
            <a:r>
              <a:rPr lang="en-US" spc="-2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hool;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hi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some</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ll of</a:t>
            </a:r>
            <a:r>
              <a:rPr lang="en-US" spc="-5">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he</a:t>
            </a:r>
            <a:r>
              <a:rPr lang="en-US" spc="-5">
                <a:effectLst/>
                <a:latin typeface="Montserrat"/>
                <a:ea typeface="Times New Roman" panose="02020603050405020304" pitchFamily="18" charset="0"/>
                <a:cs typeface="Times New Roman" panose="02020603050405020304" pitchFamily="18" charset="0"/>
              </a:rPr>
              <a:t> 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ou</a:t>
            </a:r>
            <a:r>
              <a:rPr lang="en-US" spc="15">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a:t>
            </a:r>
          </a:p>
          <a:p>
            <a:pPr marL="0" lvl="0" indent="0">
              <a:buNone/>
              <a:tabLst>
                <a:tab pos="228600" algn="l"/>
                <a:tab pos="457200" algn="l"/>
              </a:tabLst>
            </a:pPr>
            <a:r>
              <a:rPr lang="en-AU" spc="-30">
                <a:latin typeface="Montserrat"/>
                <a:ea typeface="Times New Roman" panose="02020603050405020304" pitchFamily="18" charset="0"/>
                <a:cs typeface="Times New Roman" panose="02020603050405020304" pitchFamily="18" charset="0"/>
              </a:rPr>
              <a:t>NESA does not set a minimum attendance for the satisfactory completion of a course. The principal may determine that, as a result of absence, the above course completion criteria might not be met. Clearly, such absences are serious and principals must give students early written warning of the consequences of non-completion of course requirements. The warning must relate to the student’s absence to the non-completion of the course requirements.</a:t>
            </a:r>
            <a:endParaRPr lang="en-AU" spc="-30">
              <a:effectLst/>
              <a:latin typeface="Montserrat"/>
              <a:ea typeface="Times New Roman" panose="02020603050405020304" pitchFamily="18" charset="0"/>
              <a:cs typeface="Times New Roman" panose="02020603050405020304" pitchFamily="18" charset="0"/>
            </a:endParaRPr>
          </a:p>
          <a:p>
            <a:endParaRPr lang="en-AU"/>
          </a:p>
        </p:txBody>
      </p:sp>
    </p:spTree>
    <p:extLst>
      <p:ext uri="{BB962C8B-B14F-4D97-AF65-F5344CB8AC3E}">
        <p14:creationId xmlns:p14="http://schemas.microsoft.com/office/powerpoint/2010/main" val="315750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256C52E-5EC8-4EEC-B0CB-15B8E30BE730}"/>
              </a:ext>
            </a:extLst>
          </p:cNvPr>
          <p:cNvSpPr>
            <a:spLocks noGrp="1"/>
          </p:cNvSpPr>
          <p:nvPr>
            <p:ph type="title"/>
          </p:nvPr>
        </p:nvSpPr>
        <p:spPr>
          <a:xfrm>
            <a:off x="492370" y="605896"/>
            <a:ext cx="3084844" cy="5646208"/>
          </a:xfrm>
        </p:spPr>
        <p:txBody>
          <a:bodyPr anchor="ctr">
            <a:normAutofit/>
          </a:bodyPr>
          <a:lstStyle/>
          <a:p>
            <a:r>
              <a:rPr lang="en-AU" sz="3600">
                <a:solidFill>
                  <a:srgbClr val="FFFFFF"/>
                </a:solidFill>
              </a:rPr>
              <a:t>Page 5</a:t>
            </a:r>
            <a:br>
              <a:rPr lang="en-AU" sz="3600">
                <a:solidFill>
                  <a:srgbClr val="FFFFFF"/>
                </a:solidFill>
              </a:rPr>
            </a:br>
            <a:br>
              <a:rPr lang="en-AU" sz="3600">
                <a:solidFill>
                  <a:srgbClr val="FFFFFF"/>
                </a:solidFill>
              </a:rPr>
            </a:br>
            <a:r>
              <a:rPr lang="en-AU" sz="360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4B9F9BA-A4E8-42D6-8C6A-B83BE1A552A3}"/>
              </a:ext>
            </a:extLst>
          </p:cNvPr>
          <p:cNvSpPr>
            <a:spLocks noGrp="1"/>
          </p:cNvSpPr>
          <p:nvPr>
            <p:ph idx="1"/>
          </p:nvPr>
        </p:nvSpPr>
        <p:spPr>
          <a:xfrm>
            <a:off x="4742016" y="605896"/>
            <a:ext cx="6413663" cy="5646208"/>
          </a:xfrm>
        </p:spPr>
        <p:txBody>
          <a:bodyPr anchor="ctr">
            <a:normAutofit fontScale="92500" lnSpcReduction="10000"/>
          </a:bodyPr>
          <a:lstStyle/>
          <a:p>
            <a:pPr>
              <a:spcBef>
                <a:spcPts val="200"/>
              </a:spcBef>
            </a:pPr>
            <a:r>
              <a:rPr lang="en-AU" sz="1600" b="1">
                <a:effectLst/>
                <a:latin typeface="Montserrat"/>
                <a:ea typeface="Times New Roman" panose="02020603050405020304" pitchFamily="18" charset="0"/>
                <a:cs typeface="Times New Roman" panose="02020603050405020304" pitchFamily="18" charset="0"/>
              </a:rPr>
              <a:t>Rights and Responsibilities</a:t>
            </a:r>
          </a:p>
          <a:p>
            <a:pPr>
              <a:spcAft>
                <a:spcPts val="800"/>
              </a:spcAft>
            </a:pPr>
            <a:r>
              <a:rPr lang="en-AU" sz="1600">
                <a:effectLst/>
                <a:latin typeface="Montserrat"/>
                <a:ea typeface="Calibri" panose="020F0502020204030204" pitchFamily="34" charset="0"/>
                <a:cs typeface="Times New Roman" panose="02020603050405020304" pitchFamily="18" charset="0"/>
              </a:rPr>
              <a:t>The school has the responsibility for providing:</a:t>
            </a: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Guidelines for assessment in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An assessment schedule and course requirements for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written notification that an assessment task will take place or be due on a particular date. Where appropriate this will include details of the specific nature of the task e.g. an essay question for a hand-in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notice of a change to a previously notified assessment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Prompt feedback on each assessment task. If students have concerns about a mark or rank on a particular task, they should speak to their teacher as soon as possible after the issue of results.</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procedures to be followed in the event of an illness or misadventure preventing you from completing an assessment task or examination.</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the procedures and consequences which flow from failure to maintain satisfactory progress in coursework or assessment.</a:t>
            </a:r>
            <a:endParaRPr lang="en-AU" sz="1600" spc="-30">
              <a:effectLst/>
              <a:latin typeface="Montserrat"/>
              <a:ea typeface="Times New Roman" panose="02020603050405020304" pitchFamily="18" charset="0"/>
              <a:cs typeface="Times New Roman" panose="02020603050405020304" pitchFamily="18" charset="0"/>
            </a:endParaRPr>
          </a:p>
          <a:p>
            <a:endParaRPr lang="en-AU" sz="1600"/>
          </a:p>
        </p:txBody>
      </p:sp>
    </p:spTree>
    <p:extLst>
      <p:ext uri="{BB962C8B-B14F-4D97-AF65-F5344CB8AC3E}">
        <p14:creationId xmlns:p14="http://schemas.microsoft.com/office/powerpoint/2010/main" val="963561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95F7BBD-DBFE-4BB7-94DA-F62CBD53DE2A}"/>
              </a:ext>
            </a:extLst>
          </p:cNvPr>
          <p:cNvSpPr>
            <a:spLocks noGrp="1"/>
          </p:cNvSpPr>
          <p:nvPr>
            <p:ph type="title"/>
          </p:nvPr>
        </p:nvSpPr>
        <p:spPr>
          <a:xfrm>
            <a:off x="492370" y="605896"/>
            <a:ext cx="3084844" cy="5646208"/>
          </a:xfrm>
        </p:spPr>
        <p:txBody>
          <a:bodyPr anchor="ctr">
            <a:normAutofit/>
          </a:bodyPr>
          <a:lstStyle/>
          <a:p>
            <a:r>
              <a:rPr lang="en-AU" sz="3600">
                <a:solidFill>
                  <a:srgbClr val="FFFFFF"/>
                </a:solidFill>
              </a:rPr>
              <a:t>Page 5</a:t>
            </a:r>
            <a:br>
              <a:rPr lang="en-AU" sz="3600">
                <a:solidFill>
                  <a:srgbClr val="FFFFFF"/>
                </a:solidFill>
              </a:rPr>
            </a:br>
            <a:br>
              <a:rPr lang="en-AU" sz="3600">
                <a:solidFill>
                  <a:srgbClr val="FFFFFF"/>
                </a:solidFill>
              </a:rPr>
            </a:br>
            <a:r>
              <a:rPr lang="en-AU" sz="360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A607DA5-86E1-4788-A785-BE5749E0574C}"/>
              </a:ext>
            </a:extLst>
          </p:cNvPr>
          <p:cNvSpPr>
            <a:spLocks noGrp="1"/>
          </p:cNvSpPr>
          <p:nvPr>
            <p:ph idx="1"/>
          </p:nvPr>
        </p:nvSpPr>
        <p:spPr>
          <a:xfrm>
            <a:off x="4742016" y="605896"/>
            <a:ext cx="6413663" cy="5646208"/>
          </a:xfrm>
        </p:spPr>
        <p:txBody>
          <a:bodyPr anchor="ctr">
            <a:normAutofit/>
          </a:bodyPr>
          <a:lstStyle/>
          <a:p>
            <a:pPr marL="0" indent="0">
              <a:spcAft>
                <a:spcPts val="800"/>
              </a:spcAft>
              <a:buNone/>
            </a:pPr>
            <a:r>
              <a:rPr lang="en-AU" sz="1600">
                <a:effectLst/>
                <a:latin typeface="Montserrat"/>
                <a:ea typeface="Calibri" panose="020F0502020204030204" pitchFamily="34" charset="0"/>
                <a:cs typeface="Times New Roman" panose="02020603050405020304" pitchFamily="18" charset="0"/>
              </a:rPr>
              <a:t>As a student, you are responsible for:</a:t>
            </a: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Meeting all course requirements.</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Applying yourself with diligence and sustained effort to the set tasks and experiences provided in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Making a serious attempt at all assessment tasks. </a:t>
            </a: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Your personal honesty - work submitted must be your own work and sources consulted or quoted must be acknowledged</a:t>
            </a: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Submitting all tasks on or before the due date.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In the case of VET students and practical subjects, ensure you are properly equipped and dressed and complete the Mandatory Work Placement.</a:t>
            </a:r>
            <a:endParaRPr lang="en-AU" sz="1600" spc="-30">
              <a:effectLst/>
              <a:latin typeface="Montserrat"/>
              <a:ea typeface="Times New Roman" panose="02020603050405020304" pitchFamily="18" charset="0"/>
              <a:cs typeface="Times New Roman" panose="02020603050405020304" pitchFamily="18" charset="0"/>
            </a:endParaRPr>
          </a:p>
          <a:p>
            <a:pPr marL="914400" indent="-228600"/>
            <a:r>
              <a:rPr lang="en-US" sz="1600" spc="-30">
                <a:effectLst/>
                <a:latin typeface="Montserrat"/>
                <a:ea typeface="Times New Roman" panose="02020603050405020304" pitchFamily="18" charset="0"/>
                <a:cs typeface="Times New Roman" panose="02020603050405020304" pitchFamily="18" charset="0"/>
              </a:rPr>
              <a:t> </a:t>
            </a:r>
            <a:endParaRPr lang="en-AU" sz="1600" spc="-30">
              <a:effectLst/>
              <a:latin typeface="Montserrat"/>
              <a:ea typeface="Times New Roman" panose="02020603050405020304" pitchFamily="18" charset="0"/>
              <a:cs typeface="Times New Roman" panose="02020603050405020304" pitchFamily="18" charset="0"/>
            </a:endParaRPr>
          </a:p>
          <a:p>
            <a:endParaRPr lang="en-AU" sz="1600"/>
          </a:p>
        </p:txBody>
      </p:sp>
    </p:spTree>
    <p:extLst>
      <p:ext uri="{BB962C8B-B14F-4D97-AF65-F5344CB8AC3E}">
        <p14:creationId xmlns:p14="http://schemas.microsoft.com/office/powerpoint/2010/main" val="2852907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C0DE4EE-49E9-41FC-8B91-59DF123F748D}"/>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Page 5 </a:t>
            </a:r>
            <a:br>
              <a:rPr lang="en-AU" sz="3600">
                <a:solidFill>
                  <a:srgbClr val="FFFFFF"/>
                </a:solidFill>
              </a:rPr>
            </a:br>
            <a:br>
              <a:rPr lang="en-AU" sz="3600">
                <a:solidFill>
                  <a:srgbClr val="FFFFFF"/>
                </a:solidFill>
              </a:rPr>
            </a:br>
            <a:r>
              <a:rPr lang="en-AU" sz="3600">
                <a:solidFill>
                  <a:srgbClr val="FFFFFF"/>
                </a:solidFill>
              </a:rPr>
              <a:t>Submitted Assessment Task</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7ED05778-483F-42FA-B63F-4D219ABD8375}"/>
              </a:ext>
            </a:extLst>
          </p:cNvPr>
          <p:cNvGraphicFramePr>
            <a:graphicFrameLocks noGrp="1"/>
          </p:cNvGraphicFramePr>
          <p:nvPr>
            <p:ph idx="1"/>
            <p:extLst>
              <p:ext uri="{D42A27DB-BD31-4B8C-83A1-F6EECF244321}">
                <p14:modId xmlns:p14="http://schemas.microsoft.com/office/powerpoint/2010/main" val="31125827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11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2D37D56-8EE6-4EA5-B8C6-47A7D9861C29}"/>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Page 6</a:t>
            </a:r>
            <a:br>
              <a:rPr lang="en-US" sz="3600">
                <a:solidFill>
                  <a:srgbClr val="FFFFFF"/>
                </a:solidFill>
              </a:rPr>
            </a:br>
            <a:br>
              <a:rPr lang="en-US" sz="3600">
                <a:solidFill>
                  <a:srgbClr val="FFFFFF"/>
                </a:solidFill>
              </a:rPr>
            </a:br>
            <a:r>
              <a:rPr lang="en-US" sz="3600">
                <a:solidFill>
                  <a:srgbClr val="FFFFFF"/>
                </a:solidFill>
              </a:rPr>
              <a:t>Absence from or Non-Completion of Assessment Tasks</a:t>
            </a:r>
            <a:endParaRPr lang="en-AU" sz="3600">
              <a:solidFill>
                <a:srgbClr val="FFFFFF"/>
              </a:solidFill>
            </a:endParaRPr>
          </a:p>
        </p:txBody>
      </p:sp>
      <p:sp>
        <p:nvSpPr>
          <p:cNvPr id="1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Content Placeholder 2">
            <a:extLst>
              <a:ext uri="{FF2B5EF4-FFF2-40B4-BE49-F238E27FC236}">
                <a16:creationId xmlns:a16="http://schemas.microsoft.com/office/drawing/2014/main" id="{636B1E0E-2921-496E-8641-BF4AB1DDCF6B}"/>
              </a:ext>
            </a:extLst>
          </p:cNvPr>
          <p:cNvSpPr>
            <a:spLocks noGrp="1"/>
          </p:cNvSpPr>
          <p:nvPr>
            <p:ph idx="1"/>
          </p:nvPr>
        </p:nvSpPr>
        <p:spPr>
          <a:xfrm>
            <a:off x="4742016" y="605896"/>
            <a:ext cx="6413663" cy="5646208"/>
          </a:xfrm>
        </p:spPr>
        <p:txBody>
          <a:bodyPr anchor="ctr">
            <a:normAutofit lnSpcReduction="10000"/>
          </a:bodyPr>
          <a:lstStyle/>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If the student is on work placement, other VET requirements or representing the school at an approved function, the task must be submitted on the first day of expected return. Students should give the class teachers prior notice of this absence.</a:t>
            </a:r>
            <a:endParaRPr lang="en-AU" sz="1700"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Other leave is applied for prior to the assessment due date through written application on an exemption form.  Leave cannot be taken without the approval of the Principal. An extended period of leave may prevent the student from meeting NESA course requirements and this may result in the student having to repeat the year.</a:t>
            </a:r>
            <a:endParaRPr lang="en-AU" sz="1700"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The absence was genuinely unforeseeable (e.g. illness) and immediate contact is made by the parent on the day of the task, confirmed subsequently in writing, between parent and the teacher or Deputy Principal. A doctor’s certificate must be supplied to the Deputy Principal immediately on return to school as part of a Misadventure Appeal.  If required, an alternative task can be set that will not be the subject of appeal on the grounds of fairness by other students.</a:t>
            </a:r>
            <a:endParaRPr lang="en-AU" sz="1700" spc="-30">
              <a:effectLst/>
              <a:latin typeface="Montserrat"/>
              <a:ea typeface="Times New Roman" panose="02020603050405020304" pitchFamily="18" charset="0"/>
              <a:cs typeface="Times New Roman" panose="02020603050405020304" pitchFamily="18" charset="0"/>
            </a:endParaRPr>
          </a:p>
          <a:p>
            <a:r>
              <a:rPr lang="en-AU" b="1"/>
              <a:t>Failure to complete any assessment task will automatically result in the task being recorded as a non-attempt and an Unsatisfactory Completion of Task letter will be issued.</a:t>
            </a:r>
          </a:p>
          <a:p>
            <a:endParaRPr lang="en-AU" sz="1700"/>
          </a:p>
        </p:txBody>
      </p:sp>
    </p:spTree>
    <p:extLst>
      <p:ext uri="{BB962C8B-B14F-4D97-AF65-F5344CB8AC3E}">
        <p14:creationId xmlns:p14="http://schemas.microsoft.com/office/powerpoint/2010/main" val="375878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9">
            <a:extLst>
              <a:ext uri="{FF2B5EF4-FFF2-40B4-BE49-F238E27FC236}">
                <a16:creationId xmlns:a16="http://schemas.microsoft.com/office/drawing/2014/main" id="{038B8727-D318-4B70-B353-C390602FF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8" name="Rectangle 21">
            <a:extLst>
              <a:ext uri="{FF2B5EF4-FFF2-40B4-BE49-F238E27FC236}">
                <a16:creationId xmlns:a16="http://schemas.microsoft.com/office/drawing/2014/main" id="{1B0C8367-28B6-4EF1-B182-01BEC9872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Content Placeholder 7">
            <a:extLst>
              <a:ext uri="{FF2B5EF4-FFF2-40B4-BE49-F238E27FC236}">
                <a16:creationId xmlns:a16="http://schemas.microsoft.com/office/drawing/2014/main" id="{413F2DC7-5B50-4D38-A117-5F8D0FEE4550}"/>
              </a:ext>
            </a:extLst>
          </p:cNvPr>
          <p:cNvSpPr>
            <a:spLocks noGrp="1"/>
          </p:cNvSpPr>
          <p:nvPr>
            <p:ph idx="1"/>
          </p:nvPr>
        </p:nvSpPr>
        <p:spPr>
          <a:xfrm>
            <a:off x="492371" y="2653800"/>
            <a:ext cx="3084844" cy="3335519"/>
          </a:xfrm>
        </p:spPr>
        <p:txBody>
          <a:bodyPr>
            <a:normAutofit/>
          </a:bodyPr>
          <a:lstStyle/>
          <a:p>
            <a:endParaRPr lang="en-US" sz="1500">
              <a:solidFill>
                <a:srgbClr val="FFFFFF"/>
              </a:solidFill>
            </a:endParaRPr>
          </a:p>
          <a:p>
            <a:r>
              <a:rPr lang="en-US" sz="1500">
                <a:solidFill>
                  <a:srgbClr val="FFFFFF"/>
                </a:solidFill>
              </a:rPr>
              <a:t>Misadventure/</a:t>
            </a:r>
          </a:p>
          <a:p>
            <a:r>
              <a:rPr lang="en-US" sz="1500">
                <a:solidFill>
                  <a:srgbClr val="FFFFFF"/>
                </a:solidFill>
              </a:rPr>
              <a:t>Variation Form</a:t>
            </a:r>
          </a:p>
        </p:txBody>
      </p:sp>
      <p:sp>
        <p:nvSpPr>
          <p:cNvPr id="19" name="Rectangle 23">
            <a:extLst>
              <a:ext uri="{FF2B5EF4-FFF2-40B4-BE49-F238E27FC236}">
                <a16:creationId xmlns:a16="http://schemas.microsoft.com/office/drawing/2014/main" id="{649E3F4C-17F5-49E4-B05F-80C6B348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a:extLst>
              <a:ext uri="{FF2B5EF4-FFF2-40B4-BE49-F238E27FC236}">
                <a16:creationId xmlns:a16="http://schemas.microsoft.com/office/drawing/2014/main" id="{C5A7EDA0-EFFD-4F1F-A94C-5B18F4607D8F}"/>
              </a:ext>
            </a:extLst>
          </p:cNvPr>
          <p:cNvPicPr>
            <a:picLocks noChangeAspect="1"/>
          </p:cNvPicPr>
          <p:nvPr/>
        </p:nvPicPr>
        <p:blipFill>
          <a:blip r:embed="rId2"/>
          <a:stretch>
            <a:fillRect/>
          </a:stretch>
        </p:blipFill>
        <p:spPr>
          <a:xfrm>
            <a:off x="6140008" y="640080"/>
            <a:ext cx="4002100" cy="5577840"/>
          </a:xfrm>
          <a:prstGeom prst="rect">
            <a:avLst/>
          </a:prstGeom>
        </p:spPr>
      </p:pic>
    </p:spTree>
    <p:extLst>
      <p:ext uri="{BB962C8B-B14F-4D97-AF65-F5344CB8AC3E}">
        <p14:creationId xmlns:p14="http://schemas.microsoft.com/office/powerpoint/2010/main" val="26213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9B37C66-A600-4714-AB3D-A80E70C1CBC1}"/>
              </a:ext>
            </a:extLst>
          </p:cNvPr>
          <p:cNvSpPr>
            <a:spLocks noGrp="1"/>
          </p:cNvSpPr>
          <p:nvPr>
            <p:ph type="title"/>
          </p:nvPr>
        </p:nvSpPr>
        <p:spPr>
          <a:xfrm>
            <a:off x="492370" y="605896"/>
            <a:ext cx="3084844" cy="5646208"/>
          </a:xfrm>
        </p:spPr>
        <p:txBody>
          <a:bodyPr anchor="ctr">
            <a:normAutofit/>
          </a:bodyPr>
          <a:lstStyle/>
          <a:p>
            <a:r>
              <a:rPr lang="en-AU" sz="3600">
                <a:solidFill>
                  <a:srgbClr val="FFFFFF"/>
                </a:solidFill>
              </a:rPr>
              <a:t>Page 7</a:t>
            </a:r>
            <a:br>
              <a:rPr lang="en-AU" sz="3600">
                <a:solidFill>
                  <a:srgbClr val="FFFFFF"/>
                </a:solidFill>
              </a:rPr>
            </a:br>
            <a:br>
              <a:rPr lang="en-AU" sz="3600">
                <a:solidFill>
                  <a:srgbClr val="FFFFFF"/>
                </a:solidFill>
              </a:rPr>
            </a:br>
            <a:r>
              <a:rPr lang="en-AU" sz="3600">
                <a:solidFill>
                  <a:srgbClr val="FFFFFF"/>
                </a:solidFill>
              </a:rPr>
              <a:t>Serious Attempts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A60629E-F2D0-4DA9-BFF4-A83ADCD11E40}"/>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Students will be considered as having made a serious attempt at a task if there is evidence that the student has made reasonable efforts (incudes making serious attempt of all sections of the Assessment and/or Examination) and/or has tried to use the available resources to complete the requirements of the task. Responses submitted which are of a trivial, frivolous or offensive nature may be regarded as non-serious.</a:t>
            </a:r>
          </a:p>
          <a:p>
            <a:endParaRPr lang="en-AU"/>
          </a:p>
        </p:txBody>
      </p:sp>
    </p:spTree>
    <p:extLst>
      <p:ext uri="{BB962C8B-B14F-4D97-AF65-F5344CB8AC3E}">
        <p14:creationId xmlns:p14="http://schemas.microsoft.com/office/powerpoint/2010/main" val="129959050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aabc03d-e7f6-4b3f-a5c7-c477e330593d">
      <Terms xmlns="http://schemas.microsoft.com/office/infopath/2007/PartnerControls"/>
    </lcf76f155ced4ddcb4097134ff3c332f>
    <TaxCatchAll xmlns="9cdda912-45bd-481f-827f-8e678e64fbce" xsi:nil="true"/>
    <KarenHill_x0028_SLSOSupportUnit0 xmlns="0aabc03d-e7f6-4b3f-a5c7-c477e330593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37C3E26CF7924A8A2608D5E511D3E4" ma:contentTypeVersion="17" ma:contentTypeDescription="Create a new document." ma:contentTypeScope="" ma:versionID="8917ff34c1107669943dec312ce8d760">
  <xsd:schema xmlns:xsd="http://www.w3.org/2001/XMLSchema" xmlns:xs="http://www.w3.org/2001/XMLSchema" xmlns:p="http://schemas.microsoft.com/office/2006/metadata/properties" xmlns:ns2="0aabc03d-e7f6-4b3f-a5c7-c477e330593d" xmlns:ns3="9cdda912-45bd-481f-827f-8e678e64fbce" targetNamespace="http://schemas.microsoft.com/office/2006/metadata/properties" ma:root="true" ma:fieldsID="93e00f2b929a5d3e01e873365a7c6c60" ns2:_="" ns3:_="">
    <xsd:import namespace="0aabc03d-e7f6-4b3f-a5c7-c477e330593d"/>
    <xsd:import namespace="9cdda912-45bd-481f-827f-8e678e64fb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3:TaxCatchAll" minOccurs="0"/>
                <xsd:element ref="ns2:KarenHill_x0028_SLSOSupportUnit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abc03d-e7f6-4b3f-a5c7-c477e33059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KarenHill_x0028_SLSOSupportUnit0" ma:index="24" nillable="true" ma:displayName="Karen Hill (SLSO Support Unit0" ma:description="1 x colour copy please&#10;Thank you" ma:format="Dropdown" ma:internalName="KarenHill_x0028_SLSOSupportUnit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dda912-45bd-481f-827f-8e678e64fbc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96182ce-df9a-4d08-b93e-81331ba16f20}" ma:internalName="TaxCatchAll" ma:showField="CatchAllData" ma:web="9cdda912-45bd-481f-827f-8e678e64fb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095EB6-5946-4D3A-95E2-83F14FCB3EAF}">
  <ds:schemaRefs>
    <ds:schemaRef ds:uri="06d11386-5028-4829-be9a-d2c37172e1d5"/>
    <ds:schemaRef ds:uri="7eca2c0f-9c1c-4de3-8bf4-7ddb88bc2ae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0aabc03d-e7f6-4b3f-a5c7-c477e330593d"/>
    <ds:schemaRef ds:uri="9cdda912-45bd-481f-827f-8e678e64fbce"/>
  </ds:schemaRefs>
</ds:datastoreItem>
</file>

<file path=customXml/itemProps2.xml><?xml version="1.0" encoding="utf-8"?>
<ds:datastoreItem xmlns:ds="http://schemas.openxmlformats.org/officeDocument/2006/customXml" ds:itemID="{95E12FDF-25C8-45DE-9DC5-F0F07FD321AB}">
  <ds:schemaRefs>
    <ds:schemaRef ds:uri="http://schemas.microsoft.com/sharepoint/v3/contenttype/forms"/>
  </ds:schemaRefs>
</ds:datastoreItem>
</file>

<file path=customXml/itemProps3.xml><?xml version="1.0" encoding="utf-8"?>
<ds:datastoreItem xmlns:ds="http://schemas.openxmlformats.org/officeDocument/2006/customXml" ds:itemID="{9C675814-97D7-4649-91B7-C9BAD905F5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abc03d-e7f6-4b3f-a5c7-c477e330593d"/>
    <ds:schemaRef ds:uri="9cdda912-45bd-481f-827f-8e678e64fb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3703</Words>
  <Application>Microsoft Office PowerPoint</Application>
  <PresentationFormat>Widescreen</PresentationFormat>
  <Paragraphs>286</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Calibri Light</vt:lpstr>
      <vt:lpstr>Montserrat</vt:lpstr>
      <vt:lpstr>Symbol</vt:lpstr>
      <vt:lpstr>Retrospect</vt:lpstr>
      <vt:lpstr>PowerPoint Presentation</vt:lpstr>
      <vt:lpstr>Page 3   Requirements</vt:lpstr>
      <vt:lpstr>Page 4    Satisfactory Course Completion</vt:lpstr>
      <vt:lpstr>Page 5  School Assessment Procedures</vt:lpstr>
      <vt:lpstr>Page 5  School Assessment Procedures</vt:lpstr>
      <vt:lpstr>Page 5   Submitted Assessment Task</vt:lpstr>
      <vt:lpstr>Page 6  Absence from or Non-Completion of Assessment Tasks</vt:lpstr>
      <vt:lpstr>PowerPoint Presentation</vt:lpstr>
      <vt:lpstr>Page 7  Serious Attempts</vt:lpstr>
      <vt:lpstr>Page 7  Illness / Misadventure Appeals</vt:lpstr>
      <vt:lpstr>Page 8  Malpractice in Examinations and Assessment Tasks</vt:lpstr>
      <vt:lpstr>Page 9  Plagiarism</vt:lpstr>
      <vt:lpstr>Unsatisfactory Completion of Task Notice</vt:lpstr>
      <vt:lpstr>Page 10  Special Examination Provisions for students with Special Needs</vt:lpstr>
      <vt:lpstr>Page 11  Examination Attendance Rules</vt:lpstr>
      <vt:lpstr>Page 11  Equipment for Examinations</vt:lpstr>
      <vt:lpstr>Page 12  Examination Room Procedures</vt:lpstr>
      <vt:lpstr>Page 12  During Written Examinations :  YOU MUST</vt:lpstr>
      <vt:lpstr>PowerPoint Presentation</vt:lpstr>
      <vt:lpstr>Page 13  Conduct During the Examinations</vt:lpstr>
      <vt:lpstr>Page 13  Conduct During the Examinations</vt:lpstr>
      <vt:lpstr>Page 14  Illness/misadventure Appeals for Year 7 Examinations</vt:lpstr>
      <vt:lpstr>Page 14  The illness/misadventure Appeals Process Does NOT Cover</vt:lpstr>
      <vt:lpstr>Page 14  Illness/misadventure Appeals for Year 7 Examinations</vt:lpstr>
      <vt:lpstr> Page 14  Illness/misadventure Appeals for Year 7 Examinations</vt:lpstr>
      <vt:lpstr>Page 15  Glossary of Key Terms</vt:lpstr>
      <vt:lpstr>Fill in your Assessment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Dodson</dc:creator>
  <cp:lastModifiedBy>Virangna Raj</cp:lastModifiedBy>
  <cp:revision>4</cp:revision>
  <dcterms:created xsi:type="dcterms:W3CDTF">2021-01-31T11:29:57Z</dcterms:created>
  <dcterms:modified xsi:type="dcterms:W3CDTF">2023-02-15T02:08:50Z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0x0101004137C3E26CF7924A8A2608D5E511D3E4</vt:lpwstr>
  </property>
</Properties>
</file>