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89" r:id="rId22"/>
    <p:sldId id="273" r:id="rId23"/>
    <p:sldId id="274" r:id="rId24"/>
    <p:sldId id="275" r:id="rId25"/>
    <p:sldId id="276" r:id="rId26"/>
    <p:sldId id="277" r:id="rId27"/>
    <p:sldId id="278" r:id="rId28"/>
    <p:sldId id="288" r:id="rId29"/>
    <p:sldId id="279" r:id="rId30"/>
    <p:sldId id="280" r:id="rId31"/>
    <p:sldId id="281" r:id="rId32"/>
    <p:sldId id="282" r:id="rId33"/>
    <p:sldId id="283" r:id="rId34"/>
    <p:sldId id="284" r:id="rId35"/>
    <p:sldId id="287" r:id="rId36"/>
    <p:sldId id="28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diagrams/_rels/data7.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ata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9.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2.svg"/></Relationships>
</file>

<file path=ppt/diagrams/_rels/drawing7.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rawing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9.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58BA7-D398-475A-BB3C-EC585A77D8A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A192C23-D63A-46B7-A8BB-DBBB45D81248}">
      <dgm:prSet/>
      <dgm:spPr/>
      <dgm:t>
        <a:bodyPr/>
        <a:lstStyle/>
        <a:p>
          <a:r>
            <a:rPr lang="en-AU"/>
            <a:t>You cannot take time off any class to complete an assessment task.</a:t>
          </a:r>
          <a:endParaRPr lang="en-US"/>
        </a:p>
      </dgm:t>
    </dgm:pt>
    <dgm:pt modelId="{A7D28A44-0828-458B-9313-30998FF1F4CC}" type="parTrans" cxnId="{6F902B78-6084-47AF-8DD2-300DAAD093D8}">
      <dgm:prSet/>
      <dgm:spPr/>
      <dgm:t>
        <a:bodyPr/>
        <a:lstStyle/>
        <a:p>
          <a:endParaRPr lang="en-US"/>
        </a:p>
      </dgm:t>
    </dgm:pt>
    <dgm:pt modelId="{BF03A957-96B5-4FBE-AF23-027AEF4CE305}" type="sibTrans" cxnId="{6F902B78-6084-47AF-8DD2-300DAAD093D8}">
      <dgm:prSet/>
      <dgm:spPr/>
      <dgm:t>
        <a:bodyPr/>
        <a:lstStyle/>
        <a:p>
          <a:endParaRPr lang="en-US"/>
        </a:p>
      </dgm:t>
    </dgm:pt>
    <dgm:pt modelId="{3AB23375-545D-4F5E-BBAF-CAA1427346AB}">
      <dgm:prSet/>
      <dgm:spPr/>
      <dgm:t>
        <a:bodyPr/>
        <a:lstStyle/>
        <a:p>
          <a:r>
            <a:rPr lang="en-US"/>
            <a:t>On the due date, tasks must be submitted as per submission instructions.</a:t>
          </a:r>
        </a:p>
      </dgm:t>
    </dgm:pt>
    <dgm:pt modelId="{66A5D88A-2DD8-47BA-AB28-1A53AF192E68}" type="parTrans" cxnId="{5FC7F5ED-9565-4574-9F3E-6EF8229D8F45}">
      <dgm:prSet/>
      <dgm:spPr/>
      <dgm:t>
        <a:bodyPr/>
        <a:lstStyle/>
        <a:p>
          <a:endParaRPr lang="en-US"/>
        </a:p>
      </dgm:t>
    </dgm:pt>
    <dgm:pt modelId="{A46AEFF2-C73C-4C89-8B4F-E0009EA8F0DB}" type="sibTrans" cxnId="{5FC7F5ED-9565-4574-9F3E-6EF8229D8F45}">
      <dgm:prSet/>
      <dgm:spPr/>
      <dgm:t>
        <a:bodyPr/>
        <a:lstStyle/>
        <a:p>
          <a:endParaRPr lang="en-US"/>
        </a:p>
      </dgm:t>
    </dgm:pt>
    <dgm:pt modelId="{BD470B51-85AA-4D53-8AD4-AD8A27089C21}">
      <dgm:prSet/>
      <dgm:spPr/>
      <dgm:t>
        <a:bodyPr/>
        <a:lstStyle/>
        <a:p>
          <a:r>
            <a:rPr lang="en-US"/>
            <a:t>Students who do not submit their own work can expect to receive zero marks for the task. The task will be recorded as a non-attempt and an N-Determination warning letter will be issued.</a:t>
          </a:r>
        </a:p>
      </dgm:t>
    </dgm:pt>
    <dgm:pt modelId="{3AEC8D30-AE90-476E-A5EB-2C877832B086}" type="parTrans" cxnId="{541D4C2A-7462-4FFD-8C46-DFDC2B3739CE}">
      <dgm:prSet/>
      <dgm:spPr/>
      <dgm:t>
        <a:bodyPr/>
        <a:lstStyle/>
        <a:p>
          <a:endParaRPr lang="en-US"/>
        </a:p>
      </dgm:t>
    </dgm:pt>
    <dgm:pt modelId="{A0E77EA8-C5E3-4691-A934-FD07325ABE46}" type="sibTrans" cxnId="{541D4C2A-7462-4FFD-8C46-DFDC2B3739CE}">
      <dgm:prSet/>
      <dgm:spPr/>
      <dgm:t>
        <a:bodyPr/>
        <a:lstStyle/>
        <a:p>
          <a:endParaRPr lang="en-US"/>
        </a:p>
      </dgm:t>
    </dgm:pt>
    <dgm:pt modelId="{E1AD9BC3-1596-418C-B5A2-6D7C8C1CEBB1}">
      <dgm:prSet/>
      <dgm:spPr/>
      <dgm:t>
        <a:bodyPr/>
        <a:lstStyle/>
        <a:p>
          <a:r>
            <a:rPr lang="en-US"/>
            <a:t>Assessment tasks must be submitted in the format specified on the assessment notification and/or approved by the course teacher. Digital submissions must be able to be viewed by teachers for marking on a standard DoE device. </a:t>
          </a:r>
        </a:p>
      </dgm:t>
    </dgm:pt>
    <dgm:pt modelId="{9192FBFD-C2D0-48B9-A2E3-4F2B2B512524}" type="parTrans" cxnId="{36554FE7-C80B-4709-AE03-F8B41C14D1E7}">
      <dgm:prSet/>
      <dgm:spPr/>
      <dgm:t>
        <a:bodyPr/>
        <a:lstStyle/>
        <a:p>
          <a:endParaRPr lang="en-US"/>
        </a:p>
      </dgm:t>
    </dgm:pt>
    <dgm:pt modelId="{547F9C2F-D736-409E-B440-358AA449914D}" type="sibTrans" cxnId="{36554FE7-C80B-4709-AE03-F8B41C14D1E7}">
      <dgm:prSet/>
      <dgm:spPr/>
      <dgm:t>
        <a:bodyPr/>
        <a:lstStyle/>
        <a:p>
          <a:endParaRPr lang="en-US"/>
        </a:p>
      </dgm:t>
    </dgm:pt>
    <dgm:pt modelId="{30C1A442-AA98-410D-B87B-35B9FBF88C68}" type="pres">
      <dgm:prSet presAssocID="{C7B58BA7-D398-475A-BB3C-EC585A77D8A2}" presName="linear" presStyleCnt="0">
        <dgm:presLayoutVars>
          <dgm:animLvl val="lvl"/>
          <dgm:resizeHandles val="exact"/>
        </dgm:presLayoutVars>
      </dgm:prSet>
      <dgm:spPr/>
    </dgm:pt>
    <dgm:pt modelId="{6D0B7C11-C3E6-44A2-A7D8-6F8503886F9A}" type="pres">
      <dgm:prSet presAssocID="{9A192C23-D63A-46B7-A8BB-DBBB45D81248}" presName="parentText" presStyleLbl="node1" presStyleIdx="0" presStyleCnt="1">
        <dgm:presLayoutVars>
          <dgm:chMax val="0"/>
          <dgm:bulletEnabled val="1"/>
        </dgm:presLayoutVars>
      </dgm:prSet>
      <dgm:spPr/>
    </dgm:pt>
    <dgm:pt modelId="{70E23BF8-7EEE-4117-8334-609B96D4F7C2}" type="pres">
      <dgm:prSet presAssocID="{9A192C23-D63A-46B7-A8BB-DBBB45D81248}" presName="childText" presStyleLbl="revTx" presStyleIdx="0" presStyleCnt="1">
        <dgm:presLayoutVars>
          <dgm:bulletEnabled val="1"/>
        </dgm:presLayoutVars>
      </dgm:prSet>
      <dgm:spPr/>
    </dgm:pt>
  </dgm:ptLst>
  <dgm:cxnLst>
    <dgm:cxn modelId="{541D4C2A-7462-4FFD-8C46-DFDC2B3739CE}" srcId="{9A192C23-D63A-46B7-A8BB-DBBB45D81248}" destId="{BD470B51-85AA-4D53-8AD4-AD8A27089C21}" srcOrd="1" destOrd="0" parTransId="{3AEC8D30-AE90-476E-A5EB-2C877832B086}" sibTransId="{A0E77EA8-C5E3-4691-A934-FD07325ABE46}"/>
    <dgm:cxn modelId="{6F614C69-F59A-48F0-A551-D8EECF4A56CF}" type="presOf" srcId="{BD470B51-85AA-4D53-8AD4-AD8A27089C21}" destId="{70E23BF8-7EEE-4117-8334-609B96D4F7C2}" srcOrd="0" destOrd="1" presId="urn:microsoft.com/office/officeart/2005/8/layout/vList2"/>
    <dgm:cxn modelId="{6F902B78-6084-47AF-8DD2-300DAAD093D8}" srcId="{C7B58BA7-D398-475A-BB3C-EC585A77D8A2}" destId="{9A192C23-D63A-46B7-A8BB-DBBB45D81248}" srcOrd="0" destOrd="0" parTransId="{A7D28A44-0828-458B-9313-30998FF1F4CC}" sibTransId="{BF03A957-96B5-4FBE-AF23-027AEF4CE305}"/>
    <dgm:cxn modelId="{9E27AD80-9A2A-4B0A-AFFA-DA26C2A7C35A}" type="presOf" srcId="{3AB23375-545D-4F5E-BBAF-CAA1427346AB}" destId="{70E23BF8-7EEE-4117-8334-609B96D4F7C2}" srcOrd="0" destOrd="0" presId="urn:microsoft.com/office/officeart/2005/8/layout/vList2"/>
    <dgm:cxn modelId="{9FB9A6B8-DBA9-4EC5-A5A7-F01DF4957E99}" type="presOf" srcId="{9A192C23-D63A-46B7-A8BB-DBBB45D81248}" destId="{6D0B7C11-C3E6-44A2-A7D8-6F8503886F9A}" srcOrd="0" destOrd="0" presId="urn:microsoft.com/office/officeart/2005/8/layout/vList2"/>
    <dgm:cxn modelId="{4002D9BC-371A-4CEB-984E-41B14D9820BA}" type="presOf" srcId="{C7B58BA7-D398-475A-BB3C-EC585A77D8A2}" destId="{30C1A442-AA98-410D-B87B-35B9FBF88C68}" srcOrd="0" destOrd="0" presId="urn:microsoft.com/office/officeart/2005/8/layout/vList2"/>
    <dgm:cxn modelId="{36554FE7-C80B-4709-AE03-F8B41C14D1E7}" srcId="{9A192C23-D63A-46B7-A8BB-DBBB45D81248}" destId="{E1AD9BC3-1596-418C-B5A2-6D7C8C1CEBB1}" srcOrd="2" destOrd="0" parTransId="{9192FBFD-C2D0-48B9-A2E3-4F2B2B512524}" sibTransId="{547F9C2F-D736-409E-B440-358AA449914D}"/>
    <dgm:cxn modelId="{5FC7F5ED-9565-4574-9F3E-6EF8229D8F45}" srcId="{9A192C23-D63A-46B7-A8BB-DBBB45D81248}" destId="{3AB23375-545D-4F5E-BBAF-CAA1427346AB}" srcOrd="0" destOrd="0" parTransId="{66A5D88A-2DD8-47BA-AB28-1A53AF192E68}" sibTransId="{A46AEFF2-C73C-4C89-8B4F-E0009EA8F0DB}"/>
    <dgm:cxn modelId="{91C340FB-841E-4F09-954F-037D12ECBE31}" type="presOf" srcId="{E1AD9BC3-1596-418C-B5A2-6D7C8C1CEBB1}" destId="{70E23BF8-7EEE-4117-8334-609B96D4F7C2}" srcOrd="0" destOrd="2" presId="urn:microsoft.com/office/officeart/2005/8/layout/vList2"/>
    <dgm:cxn modelId="{E3BA593B-43DA-41F1-9280-C535175C8FA0}" type="presParOf" srcId="{30C1A442-AA98-410D-B87B-35B9FBF88C68}" destId="{6D0B7C11-C3E6-44A2-A7D8-6F8503886F9A}" srcOrd="0" destOrd="0" presId="urn:microsoft.com/office/officeart/2005/8/layout/vList2"/>
    <dgm:cxn modelId="{09FA6502-5ABB-4E7D-9EE0-6EB6CF1C4813}" type="presParOf" srcId="{30C1A442-AA98-410D-B87B-35B9FBF88C68}" destId="{70E23BF8-7EEE-4117-8334-609B96D4F7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E80E94-D0BD-4BEC-A487-1EF0AE8155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DE43F0-9F79-4EB9-8EEF-EA98C2863555}">
      <dgm:prSet/>
      <dgm:spPr/>
      <dgm:t>
        <a:bodyPr/>
        <a:lstStyle/>
        <a:p>
          <a:r>
            <a:rPr lang="en-AU"/>
            <a:t>If you believe that your performance in the examination was diminished because of circumstances beyond your control, you can lodge an illness/misadventure appeal.</a:t>
          </a:r>
          <a:endParaRPr lang="en-US"/>
        </a:p>
      </dgm:t>
    </dgm:pt>
    <dgm:pt modelId="{460BC8EC-1AC1-4393-BB66-46D41F8A6A16}" type="parTrans" cxnId="{7CFB2AA7-23EA-42C6-8697-81A0B5CD756F}">
      <dgm:prSet/>
      <dgm:spPr/>
      <dgm:t>
        <a:bodyPr/>
        <a:lstStyle/>
        <a:p>
          <a:endParaRPr lang="en-US"/>
        </a:p>
      </dgm:t>
    </dgm:pt>
    <dgm:pt modelId="{8208BB9E-B836-4887-81A6-BC3D8AF2E9FF}" type="sibTrans" cxnId="{7CFB2AA7-23EA-42C6-8697-81A0B5CD756F}">
      <dgm:prSet/>
      <dgm:spPr/>
      <dgm:t>
        <a:bodyPr/>
        <a:lstStyle/>
        <a:p>
          <a:endParaRPr lang="en-US"/>
        </a:p>
      </dgm:t>
    </dgm:pt>
    <dgm:pt modelId="{21DE3A6B-419B-48A3-95EB-3E2DE1F4E8FB}">
      <dgm:prSet/>
      <dgm:spPr/>
      <dgm:t>
        <a:bodyPr/>
        <a:lstStyle/>
        <a:p>
          <a:r>
            <a:rPr lang="en-AU"/>
            <a:t>If you were prevented from attending an examination, or you consider that your performance was affected by illness or misadventure immediately before or during the examination, it is your right and responsibility to lodge an appeal.</a:t>
          </a:r>
          <a:endParaRPr lang="en-US"/>
        </a:p>
      </dgm:t>
    </dgm:pt>
    <dgm:pt modelId="{A7F8254E-00E5-4C4A-871A-C7C4A9809B76}" type="parTrans" cxnId="{3800D87B-4802-40A5-A133-D6C1EBF73C9E}">
      <dgm:prSet/>
      <dgm:spPr/>
      <dgm:t>
        <a:bodyPr/>
        <a:lstStyle/>
        <a:p>
          <a:endParaRPr lang="en-US"/>
        </a:p>
      </dgm:t>
    </dgm:pt>
    <dgm:pt modelId="{0288EF0F-7A7C-42F7-965B-CBF1A29A690B}" type="sibTrans" cxnId="{3800D87B-4802-40A5-A133-D6C1EBF73C9E}">
      <dgm:prSet/>
      <dgm:spPr/>
      <dgm:t>
        <a:bodyPr/>
        <a:lstStyle/>
        <a:p>
          <a:endParaRPr lang="en-US"/>
        </a:p>
      </dgm:t>
    </dgm:pt>
    <dgm:pt modelId="{D40361DD-5D98-4AB2-9C44-AF91CB0EFF8E}">
      <dgm:prSet/>
      <dgm:spPr/>
      <dgm:t>
        <a:bodyPr/>
        <a:lstStyle/>
        <a:p>
          <a:r>
            <a:rPr lang="en-AU"/>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a:p>
      </dgm:t>
    </dgm:pt>
    <dgm:pt modelId="{DE0A2A74-8A51-432C-8A01-94F5E3CF359B}" type="parTrans" cxnId="{3F164667-6B9D-45FE-9281-325C87471C48}">
      <dgm:prSet/>
      <dgm:spPr/>
      <dgm:t>
        <a:bodyPr/>
        <a:lstStyle/>
        <a:p>
          <a:endParaRPr lang="en-US"/>
        </a:p>
      </dgm:t>
    </dgm:pt>
    <dgm:pt modelId="{CC24B6BA-B16D-4F04-AEE6-E613C40458A7}" type="sibTrans" cxnId="{3F164667-6B9D-45FE-9281-325C87471C48}">
      <dgm:prSet/>
      <dgm:spPr/>
      <dgm:t>
        <a:bodyPr/>
        <a:lstStyle/>
        <a:p>
          <a:endParaRPr lang="en-US"/>
        </a:p>
      </dgm:t>
    </dgm:pt>
    <dgm:pt modelId="{68095BC6-C472-4A23-A1CC-564B26FE51CF}" type="pres">
      <dgm:prSet presAssocID="{57E80E94-D0BD-4BEC-A487-1EF0AE81551D}" presName="root" presStyleCnt="0">
        <dgm:presLayoutVars>
          <dgm:dir/>
          <dgm:resizeHandles val="exact"/>
        </dgm:presLayoutVars>
      </dgm:prSet>
      <dgm:spPr/>
    </dgm:pt>
    <dgm:pt modelId="{1A3DFFDC-2521-4315-B29F-9AE4CB0CF3AA}" type="pres">
      <dgm:prSet presAssocID="{DBDE43F0-9F79-4EB9-8EEF-EA98C2863555}" presName="compNode" presStyleCnt="0"/>
      <dgm:spPr/>
    </dgm:pt>
    <dgm:pt modelId="{CCC4F779-3DB4-4C07-8401-67E6804D8CB3}" type="pres">
      <dgm:prSet presAssocID="{DBDE43F0-9F79-4EB9-8EEF-EA98C2863555}" presName="bgRect" presStyleLbl="bgShp" presStyleIdx="0" presStyleCnt="3"/>
      <dgm:spPr/>
    </dgm:pt>
    <dgm:pt modelId="{9102A456-3036-40EA-8F46-04D643020D79}" type="pres">
      <dgm:prSet presAssocID="{DBDE43F0-9F79-4EB9-8EEF-EA98C28635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A08391B6-2E49-4AF8-99EC-C14F20805ECF}" type="pres">
      <dgm:prSet presAssocID="{DBDE43F0-9F79-4EB9-8EEF-EA98C2863555}" presName="spaceRect" presStyleCnt="0"/>
      <dgm:spPr/>
    </dgm:pt>
    <dgm:pt modelId="{BE80FACC-ADC4-4167-BD6F-96E9C5D2A89B}" type="pres">
      <dgm:prSet presAssocID="{DBDE43F0-9F79-4EB9-8EEF-EA98C2863555}" presName="parTx" presStyleLbl="revTx" presStyleIdx="0" presStyleCnt="3">
        <dgm:presLayoutVars>
          <dgm:chMax val="0"/>
          <dgm:chPref val="0"/>
        </dgm:presLayoutVars>
      </dgm:prSet>
      <dgm:spPr/>
    </dgm:pt>
    <dgm:pt modelId="{4CFCE3DA-60D5-45C8-98B6-CDE6A9DE769C}" type="pres">
      <dgm:prSet presAssocID="{8208BB9E-B836-4887-81A6-BC3D8AF2E9FF}" presName="sibTrans" presStyleCnt="0"/>
      <dgm:spPr/>
    </dgm:pt>
    <dgm:pt modelId="{8B719FAE-3FB9-4607-B88A-47E3F28C3742}" type="pres">
      <dgm:prSet presAssocID="{21DE3A6B-419B-48A3-95EB-3E2DE1F4E8FB}" presName="compNode" presStyleCnt="0"/>
      <dgm:spPr/>
    </dgm:pt>
    <dgm:pt modelId="{D8A59503-2C73-4D81-ABA9-9565C8FB033C}" type="pres">
      <dgm:prSet presAssocID="{21DE3A6B-419B-48A3-95EB-3E2DE1F4E8FB}" presName="bgRect" presStyleLbl="bgShp" presStyleIdx="1" presStyleCnt="3"/>
      <dgm:spPr/>
    </dgm:pt>
    <dgm:pt modelId="{A66FD3E1-9FF8-4DF5-8E63-6A127EBF47BB}" type="pres">
      <dgm:prSet presAssocID="{21DE3A6B-419B-48A3-95EB-3E2DE1F4E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462CEB1-533B-40D3-8034-753F43B7AC24}" type="pres">
      <dgm:prSet presAssocID="{21DE3A6B-419B-48A3-95EB-3E2DE1F4E8FB}" presName="spaceRect" presStyleCnt="0"/>
      <dgm:spPr/>
    </dgm:pt>
    <dgm:pt modelId="{6D51F92C-3A57-4B09-9591-0AF05A364EF7}" type="pres">
      <dgm:prSet presAssocID="{21DE3A6B-419B-48A3-95EB-3E2DE1F4E8FB}" presName="parTx" presStyleLbl="revTx" presStyleIdx="1" presStyleCnt="3">
        <dgm:presLayoutVars>
          <dgm:chMax val="0"/>
          <dgm:chPref val="0"/>
        </dgm:presLayoutVars>
      </dgm:prSet>
      <dgm:spPr/>
    </dgm:pt>
    <dgm:pt modelId="{CB11913A-1B97-44B0-9272-58FDC9B74273}" type="pres">
      <dgm:prSet presAssocID="{0288EF0F-7A7C-42F7-965B-CBF1A29A690B}" presName="sibTrans" presStyleCnt="0"/>
      <dgm:spPr/>
    </dgm:pt>
    <dgm:pt modelId="{CEFB7C55-141E-4D99-B5C7-A1BBF410ACA9}" type="pres">
      <dgm:prSet presAssocID="{D40361DD-5D98-4AB2-9C44-AF91CB0EFF8E}" presName="compNode" presStyleCnt="0"/>
      <dgm:spPr/>
    </dgm:pt>
    <dgm:pt modelId="{F6B38BD0-2F2D-4336-B902-16A32C94C88D}" type="pres">
      <dgm:prSet presAssocID="{D40361DD-5D98-4AB2-9C44-AF91CB0EFF8E}" presName="bgRect" presStyleLbl="bgShp" presStyleIdx="2" presStyleCnt="3"/>
      <dgm:spPr/>
    </dgm:pt>
    <dgm:pt modelId="{FF5A67D4-D0F2-4C1A-8DD0-94327E8054FB}" type="pres">
      <dgm:prSet presAssocID="{D40361DD-5D98-4AB2-9C44-AF91CB0EFF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CE357A5-6B87-4463-A1EA-B7B81D91E235}" type="pres">
      <dgm:prSet presAssocID="{D40361DD-5D98-4AB2-9C44-AF91CB0EFF8E}" presName="spaceRect" presStyleCnt="0"/>
      <dgm:spPr/>
    </dgm:pt>
    <dgm:pt modelId="{D42B2BC1-9E27-4889-B046-6236F5AD9DAB}" type="pres">
      <dgm:prSet presAssocID="{D40361DD-5D98-4AB2-9C44-AF91CB0EFF8E}" presName="parTx" presStyleLbl="revTx" presStyleIdx="2" presStyleCnt="3">
        <dgm:presLayoutVars>
          <dgm:chMax val="0"/>
          <dgm:chPref val="0"/>
        </dgm:presLayoutVars>
      </dgm:prSet>
      <dgm:spPr/>
    </dgm:pt>
  </dgm:ptLst>
  <dgm:cxnLst>
    <dgm:cxn modelId="{AFC57911-E39A-4AEB-B5DA-8725DA536C44}" type="presOf" srcId="{21DE3A6B-419B-48A3-95EB-3E2DE1F4E8FB}" destId="{6D51F92C-3A57-4B09-9591-0AF05A364EF7}" srcOrd="0" destOrd="0" presId="urn:microsoft.com/office/officeart/2018/2/layout/IconVerticalSolidList"/>
    <dgm:cxn modelId="{AA10CC45-A26A-425C-907C-85F7878BF319}" type="presOf" srcId="{57E80E94-D0BD-4BEC-A487-1EF0AE81551D}" destId="{68095BC6-C472-4A23-A1CC-564B26FE51CF}" srcOrd="0" destOrd="0" presId="urn:microsoft.com/office/officeart/2018/2/layout/IconVerticalSolidList"/>
    <dgm:cxn modelId="{3F164667-6B9D-45FE-9281-325C87471C48}" srcId="{57E80E94-D0BD-4BEC-A487-1EF0AE81551D}" destId="{D40361DD-5D98-4AB2-9C44-AF91CB0EFF8E}" srcOrd="2" destOrd="0" parTransId="{DE0A2A74-8A51-432C-8A01-94F5E3CF359B}" sibTransId="{CC24B6BA-B16D-4F04-AEE6-E613C40458A7}"/>
    <dgm:cxn modelId="{AD05574B-1664-4C6D-871B-716E90C15AE1}" type="presOf" srcId="{D40361DD-5D98-4AB2-9C44-AF91CB0EFF8E}" destId="{D42B2BC1-9E27-4889-B046-6236F5AD9DAB}" srcOrd="0" destOrd="0" presId="urn:microsoft.com/office/officeart/2018/2/layout/IconVerticalSolidList"/>
    <dgm:cxn modelId="{3800D87B-4802-40A5-A133-D6C1EBF73C9E}" srcId="{57E80E94-D0BD-4BEC-A487-1EF0AE81551D}" destId="{21DE3A6B-419B-48A3-95EB-3E2DE1F4E8FB}" srcOrd="1" destOrd="0" parTransId="{A7F8254E-00E5-4C4A-871A-C7C4A9809B76}" sibTransId="{0288EF0F-7A7C-42F7-965B-CBF1A29A690B}"/>
    <dgm:cxn modelId="{F2E97298-1410-41A0-9735-E61288D8DCA7}" type="presOf" srcId="{DBDE43F0-9F79-4EB9-8EEF-EA98C2863555}" destId="{BE80FACC-ADC4-4167-BD6F-96E9C5D2A89B}" srcOrd="0" destOrd="0" presId="urn:microsoft.com/office/officeart/2018/2/layout/IconVerticalSolidList"/>
    <dgm:cxn modelId="{7CFB2AA7-23EA-42C6-8697-81A0B5CD756F}" srcId="{57E80E94-D0BD-4BEC-A487-1EF0AE81551D}" destId="{DBDE43F0-9F79-4EB9-8EEF-EA98C2863555}" srcOrd="0" destOrd="0" parTransId="{460BC8EC-1AC1-4393-BB66-46D41F8A6A16}" sibTransId="{8208BB9E-B836-4887-81A6-BC3D8AF2E9FF}"/>
    <dgm:cxn modelId="{2148ECAE-BB38-43AC-A7E4-37915520ED88}" type="presParOf" srcId="{68095BC6-C472-4A23-A1CC-564B26FE51CF}" destId="{1A3DFFDC-2521-4315-B29F-9AE4CB0CF3AA}" srcOrd="0" destOrd="0" presId="urn:microsoft.com/office/officeart/2018/2/layout/IconVerticalSolidList"/>
    <dgm:cxn modelId="{33A2F950-5B9A-415F-90B0-30C5CBEAFEFC}" type="presParOf" srcId="{1A3DFFDC-2521-4315-B29F-9AE4CB0CF3AA}" destId="{CCC4F779-3DB4-4C07-8401-67E6804D8CB3}" srcOrd="0" destOrd="0" presId="urn:microsoft.com/office/officeart/2018/2/layout/IconVerticalSolidList"/>
    <dgm:cxn modelId="{F9E1C720-7D7A-42FB-B8D0-727B915E6263}" type="presParOf" srcId="{1A3DFFDC-2521-4315-B29F-9AE4CB0CF3AA}" destId="{9102A456-3036-40EA-8F46-04D643020D79}" srcOrd="1" destOrd="0" presId="urn:microsoft.com/office/officeart/2018/2/layout/IconVerticalSolidList"/>
    <dgm:cxn modelId="{C747DAED-5A65-4382-97C6-6AECF4BF561E}" type="presParOf" srcId="{1A3DFFDC-2521-4315-B29F-9AE4CB0CF3AA}" destId="{A08391B6-2E49-4AF8-99EC-C14F20805ECF}" srcOrd="2" destOrd="0" presId="urn:microsoft.com/office/officeart/2018/2/layout/IconVerticalSolidList"/>
    <dgm:cxn modelId="{E9FF65BB-2FBA-44D6-8007-909765CC4F2D}" type="presParOf" srcId="{1A3DFFDC-2521-4315-B29F-9AE4CB0CF3AA}" destId="{BE80FACC-ADC4-4167-BD6F-96E9C5D2A89B}" srcOrd="3" destOrd="0" presId="urn:microsoft.com/office/officeart/2018/2/layout/IconVerticalSolidList"/>
    <dgm:cxn modelId="{CA9966FB-2FC9-451D-A1C7-D2427AB7CB80}" type="presParOf" srcId="{68095BC6-C472-4A23-A1CC-564B26FE51CF}" destId="{4CFCE3DA-60D5-45C8-98B6-CDE6A9DE769C}" srcOrd="1" destOrd="0" presId="urn:microsoft.com/office/officeart/2018/2/layout/IconVerticalSolidList"/>
    <dgm:cxn modelId="{1E9C4230-B053-40E8-A1D1-50F302EF9ECD}" type="presParOf" srcId="{68095BC6-C472-4A23-A1CC-564B26FE51CF}" destId="{8B719FAE-3FB9-4607-B88A-47E3F28C3742}" srcOrd="2" destOrd="0" presId="urn:microsoft.com/office/officeart/2018/2/layout/IconVerticalSolidList"/>
    <dgm:cxn modelId="{0BF312C7-4F17-4BBF-B371-E7EE3DD73277}" type="presParOf" srcId="{8B719FAE-3FB9-4607-B88A-47E3F28C3742}" destId="{D8A59503-2C73-4D81-ABA9-9565C8FB033C}" srcOrd="0" destOrd="0" presId="urn:microsoft.com/office/officeart/2018/2/layout/IconVerticalSolidList"/>
    <dgm:cxn modelId="{8EAC6408-48F6-479B-A1E6-D42A0816090B}" type="presParOf" srcId="{8B719FAE-3FB9-4607-B88A-47E3F28C3742}" destId="{A66FD3E1-9FF8-4DF5-8E63-6A127EBF47BB}" srcOrd="1" destOrd="0" presId="urn:microsoft.com/office/officeart/2018/2/layout/IconVerticalSolidList"/>
    <dgm:cxn modelId="{9149674A-741D-4FF0-9F8D-AB92820AC86E}" type="presParOf" srcId="{8B719FAE-3FB9-4607-B88A-47E3F28C3742}" destId="{2462CEB1-533B-40D3-8034-753F43B7AC24}" srcOrd="2" destOrd="0" presId="urn:microsoft.com/office/officeart/2018/2/layout/IconVerticalSolidList"/>
    <dgm:cxn modelId="{CA14C63C-C4D2-4D33-81AE-C63A56A0F44E}" type="presParOf" srcId="{8B719FAE-3FB9-4607-B88A-47E3F28C3742}" destId="{6D51F92C-3A57-4B09-9591-0AF05A364EF7}" srcOrd="3" destOrd="0" presId="urn:microsoft.com/office/officeart/2018/2/layout/IconVerticalSolidList"/>
    <dgm:cxn modelId="{A51EF89C-D51D-417F-B32F-4811643A2FE3}" type="presParOf" srcId="{68095BC6-C472-4A23-A1CC-564B26FE51CF}" destId="{CB11913A-1B97-44B0-9272-58FDC9B74273}" srcOrd="3" destOrd="0" presId="urn:microsoft.com/office/officeart/2018/2/layout/IconVerticalSolidList"/>
    <dgm:cxn modelId="{516135A0-0BC8-43A3-8568-73793EAFAFC1}" type="presParOf" srcId="{68095BC6-C472-4A23-A1CC-564B26FE51CF}" destId="{CEFB7C55-141E-4D99-B5C7-A1BBF410ACA9}" srcOrd="4" destOrd="0" presId="urn:microsoft.com/office/officeart/2018/2/layout/IconVerticalSolidList"/>
    <dgm:cxn modelId="{1A1E732F-4F94-447B-99E9-884738BCBCD0}" type="presParOf" srcId="{CEFB7C55-141E-4D99-B5C7-A1BBF410ACA9}" destId="{F6B38BD0-2F2D-4336-B902-16A32C94C88D}" srcOrd="0" destOrd="0" presId="urn:microsoft.com/office/officeart/2018/2/layout/IconVerticalSolidList"/>
    <dgm:cxn modelId="{6700691B-E04D-4586-B4AA-AB06C8A8932E}" type="presParOf" srcId="{CEFB7C55-141E-4D99-B5C7-A1BBF410ACA9}" destId="{FF5A67D4-D0F2-4C1A-8DD0-94327E8054FB}" srcOrd="1" destOrd="0" presId="urn:microsoft.com/office/officeart/2018/2/layout/IconVerticalSolidList"/>
    <dgm:cxn modelId="{3D0A53F1-F99E-4932-97C1-A6E1CF975BE7}" type="presParOf" srcId="{CEFB7C55-141E-4D99-B5C7-A1BBF410ACA9}" destId="{FCE357A5-6B87-4463-A1EA-B7B81D91E235}" srcOrd="2" destOrd="0" presId="urn:microsoft.com/office/officeart/2018/2/layout/IconVerticalSolidList"/>
    <dgm:cxn modelId="{C4916F85-3B9A-4477-9B46-C4AFEA1302DD}" type="presParOf" srcId="{CEFB7C55-141E-4D99-B5C7-A1BBF410ACA9}" destId="{D42B2BC1-9E27-4889-B046-6236F5AD9D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408342-86E7-4C46-8FCC-046677DEE57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5A790B-31C6-4769-B15B-01BB7FC04B96}">
      <dgm:prSet/>
      <dgm:spPr/>
      <dgm:t>
        <a:bodyPr/>
        <a:lstStyle/>
        <a:p>
          <a:r>
            <a:rPr lang="en-AU" dirty="0"/>
            <a:t>You must lodge any illness/misadventure appeals for Year 11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dirty="0"/>
        </a:p>
      </dgm:t>
    </dgm:pt>
    <dgm:pt modelId="{36E38691-8385-472C-8E86-C4EA6179553A}" type="parTrans" cxnId="{A9F4F872-8E12-4C6E-9816-C1727ADE44C4}">
      <dgm:prSet/>
      <dgm:spPr/>
      <dgm:t>
        <a:bodyPr/>
        <a:lstStyle/>
        <a:p>
          <a:endParaRPr lang="en-US"/>
        </a:p>
      </dgm:t>
    </dgm:pt>
    <dgm:pt modelId="{586641A0-0266-4B43-AB68-2EA0AB891D99}" type="sibTrans" cxnId="{A9F4F872-8E12-4C6E-9816-C1727ADE44C4}">
      <dgm:prSet/>
      <dgm:spPr/>
      <dgm:t>
        <a:bodyPr/>
        <a:lstStyle/>
        <a:p>
          <a:endParaRPr lang="en-US"/>
        </a:p>
      </dgm:t>
    </dgm:pt>
    <dgm:pt modelId="{10265D4A-BA34-4E6E-A816-5927137B18AB}">
      <dgm:prSet/>
      <dgm:spPr/>
      <dgm:t>
        <a:bodyPr/>
        <a:lstStyle/>
        <a:p>
          <a:r>
            <a:rPr lang="en-AU" dirty="0">
              <a:solidFill>
                <a:schemeClr val="tx1"/>
              </a:solidFill>
            </a:rPr>
            <a:t>Please be aware that if you miss a Year 11 examination, we will endeavour to reschedule your examination. However, this may not be possible. An estimate or a mark of zero may be given, depending on the outcome of your misadventure.</a:t>
          </a:r>
        </a:p>
        <a:p>
          <a:r>
            <a:rPr lang="en-AU" dirty="0">
              <a:solidFill>
                <a:schemeClr val="tx1"/>
              </a:solidFill>
            </a:rPr>
            <a:t>Note – in the HSC year, </a:t>
          </a:r>
          <a:r>
            <a:rPr lang="en-AU" dirty="0">
              <a:solidFill>
                <a:srgbClr val="C00000"/>
              </a:solidFill>
            </a:rPr>
            <a:t>you will not </a:t>
          </a:r>
          <a:r>
            <a:rPr lang="en-AU" dirty="0">
              <a:solidFill>
                <a:schemeClr val="tx1"/>
              </a:solidFill>
            </a:rPr>
            <a:t>be able to reschedule an HSC examination. </a:t>
          </a:r>
          <a:endParaRPr lang="en-US" dirty="0">
            <a:solidFill>
              <a:schemeClr val="tx1"/>
            </a:solidFill>
          </a:endParaRPr>
        </a:p>
      </dgm:t>
    </dgm:pt>
    <dgm:pt modelId="{92C8B00D-9272-4A82-BB0B-FDE15ADBC7AA}" type="parTrans" cxnId="{B797934F-8B58-453F-AA15-D372861574C8}">
      <dgm:prSet/>
      <dgm:spPr/>
      <dgm:t>
        <a:bodyPr/>
        <a:lstStyle/>
        <a:p>
          <a:endParaRPr lang="en-US"/>
        </a:p>
      </dgm:t>
    </dgm:pt>
    <dgm:pt modelId="{881C297E-F7AE-4A04-9930-CB0A92E43B3D}" type="sibTrans" cxnId="{B797934F-8B58-453F-AA15-D372861574C8}">
      <dgm:prSet/>
      <dgm:spPr/>
      <dgm:t>
        <a:bodyPr/>
        <a:lstStyle/>
        <a:p>
          <a:endParaRPr lang="en-US"/>
        </a:p>
      </dgm:t>
    </dgm:pt>
    <dgm:pt modelId="{4E8A8146-A556-46CF-AC85-B886D32D94D4}" type="pres">
      <dgm:prSet presAssocID="{20408342-86E7-4C46-8FCC-046677DEE575}" presName="linear" presStyleCnt="0">
        <dgm:presLayoutVars>
          <dgm:animLvl val="lvl"/>
          <dgm:resizeHandles val="exact"/>
        </dgm:presLayoutVars>
      </dgm:prSet>
      <dgm:spPr/>
    </dgm:pt>
    <dgm:pt modelId="{42E3CA9E-FC18-40C5-807D-3DBE8AD0F29D}" type="pres">
      <dgm:prSet presAssocID="{575A790B-31C6-4769-B15B-01BB7FC04B96}" presName="parentText" presStyleLbl="node1" presStyleIdx="0" presStyleCnt="2">
        <dgm:presLayoutVars>
          <dgm:chMax val="0"/>
          <dgm:bulletEnabled val="1"/>
        </dgm:presLayoutVars>
      </dgm:prSet>
      <dgm:spPr/>
    </dgm:pt>
    <dgm:pt modelId="{5C41AA62-547B-425A-9526-FE2E2ACFF1C8}" type="pres">
      <dgm:prSet presAssocID="{586641A0-0266-4B43-AB68-2EA0AB891D99}" presName="spacer" presStyleCnt="0"/>
      <dgm:spPr/>
    </dgm:pt>
    <dgm:pt modelId="{502A211C-9CA0-4D5A-B780-21F561A22D66}" type="pres">
      <dgm:prSet presAssocID="{10265D4A-BA34-4E6E-A816-5927137B18AB}" presName="parentText" presStyleLbl="node1" presStyleIdx="1" presStyleCnt="2">
        <dgm:presLayoutVars>
          <dgm:chMax val="0"/>
          <dgm:bulletEnabled val="1"/>
        </dgm:presLayoutVars>
      </dgm:prSet>
      <dgm:spPr/>
    </dgm:pt>
  </dgm:ptLst>
  <dgm:cxnLst>
    <dgm:cxn modelId="{B797934F-8B58-453F-AA15-D372861574C8}" srcId="{20408342-86E7-4C46-8FCC-046677DEE575}" destId="{10265D4A-BA34-4E6E-A816-5927137B18AB}" srcOrd="1" destOrd="0" parTransId="{92C8B00D-9272-4A82-BB0B-FDE15ADBC7AA}" sibTransId="{881C297E-F7AE-4A04-9930-CB0A92E43B3D}"/>
    <dgm:cxn modelId="{332AD06F-11D3-4DA7-B2BA-4E7640F50335}" type="presOf" srcId="{20408342-86E7-4C46-8FCC-046677DEE575}" destId="{4E8A8146-A556-46CF-AC85-B886D32D94D4}" srcOrd="0" destOrd="0" presId="urn:microsoft.com/office/officeart/2005/8/layout/vList2"/>
    <dgm:cxn modelId="{740CF64F-BF04-440A-A94C-70A9C4708676}" type="presOf" srcId="{10265D4A-BA34-4E6E-A816-5927137B18AB}" destId="{502A211C-9CA0-4D5A-B780-21F561A22D66}" srcOrd="0" destOrd="0" presId="urn:microsoft.com/office/officeart/2005/8/layout/vList2"/>
    <dgm:cxn modelId="{A9F4F872-8E12-4C6E-9816-C1727ADE44C4}" srcId="{20408342-86E7-4C46-8FCC-046677DEE575}" destId="{575A790B-31C6-4769-B15B-01BB7FC04B96}" srcOrd="0" destOrd="0" parTransId="{36E38691-8385-472C-8E86-C4EA6179553A}" sibTransId="{586641A0-0266-4B43-AB68-2EA0AB891D99}"/>
    <dgm:cxn modelId="{8BA44CBE-D2F3-4094-9A59-081E30D0C6B1}" type="presOf" srcId="{575A790B-31C6-4769-B15B-01BB7FC04B96}" destId="{42E3CA9E-FC18-40C5-807D-3DBE8AD0F29D}" srcOrd="0" destOrd="0" presId="urn:microsoft.com/office/officeart/2005/8/layout/vList2"/>
    <dgm:cxn modelId="{B410F487-3D0A-4B2C-AFAF-AF2CF64438F0}" type="presParOf" srcId="{4E8A8146-A556-46CF-AC85-B886D32D94D4}" destId="{42E3CA9E-FC18-40C5-807D-3DBE8AD0F29D}" srcOrd="0" destOrd="0" presId="urn:microsoft.com/office/officeart/2005/8/layout/vList2"/>
    <dgm:cxn modelId="{898FCF95-B8D6-47F7-8AEA-F3E428C8A0B1}" type="presParOf" srcId="{4E8A8146-A556-46CF-AC85-B886D32D94D4}" destId="{5C41AA62-547B-425A-9526-FE2E2ACFF1C8}" srcOrd="1" destOrd="0" presId="urn:microsoft.com/office/officeart/2005/8/layout/vList2"/>
    <dgm:cxn modelId="{10EA2016-30B9-4FFF-B76C-68DB73B69503}" type="presParOf" srcId="{4E8A8146-A556-46CF-AC85-B886D32D94D4}" destId="{502A211C-9CA0-4D5A-B780-21F561A22D6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F80C-661D-4063-AA89-4BA17317866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C5DA2B27-F454-41FF-AD8A-2890709A2CE6}">
      <dgm:prSet/>
      <dgm:spPr/>
      <dgm:t>
        <a:bodyPr/>
        <a:lstStyle/>
        <a:p>
          <a:r>
            <a:rPr lang="en-AU"/>
            <a:t>Where a teacher suspects a student of plagiarism or other academic dishonesty, the following procedures will apply:</a:t>
          </a:r>
          <a:endParaRPr lang="en-US"/>
        </a:p>
      </dgm:t>
    </dgm:pt>
    <dgm:pt modelId="{FE87A69B-5CF0-497F-AE7C-84FB30DBF6A8}" type="parTrans" cxnId="{31D31D17-0D9A-4A37-96C7-B435203E57CE}">
      <dgm:prSet/>
      <dgm:spPr/>
      <dgm:t>
        <a:bodyPr/>
        <a:lstStyle/>
        <a:p>
          <a:endParaRPr lang="en-US"/>
        </a:p>
      </dgm:t>
    </dgm:pt>
    <dgm:pt modelId="{E423E78C-3439-479F-BED9-FC1AB0C42A60}" type="sibTrans" cxnId="{31D31D17-0D9A-4A37-96C7-B435203E57CE}">
      <dgm:prSet/>
      <dgm:spPr/>
      <dgm:t>
        <a:bodyPr/>
        <a:lstStyle/>
        <a:p>
          <a:endParaRPr lang="en-US"/>
        </a:p>
      </dgm:t>
    </dgm:pt>
    <dgm:pt modelId="{E93A2627-B14C-4754-A3BD-91A9EF896D2A}">
      <dgm:prSet/>
      <dgm:spPr/>
      <dgm:t>
        <a:bodyPr/>
        <a:lstStyle/>
        <a:p>
          <a:r>
            <a:rPr lang="en-US"/>
            <a:t>The teacher will discuss the matter with the student and then present the details to the Head  Teacher who will determine whether to proceed with the matter.</a:t>
          </a:r>
        </a:p>
      </dgm:t>
    </dgm:pt>
    <dgm:pt modelId="{968E6ABD-C80C-49C7-A2AC-A51B5C975BF5}" type="parTrans" cxnId="{78A61111-92FB-4362-9F2E-BC0AB2AD5486}">
      <dgm:prSet/>
      <dgm:spPr/>
      <dgm:t>
        <a:bodyPr/>
        <a:lstStyle/>
        <a:p>
          <a:endParaRPr lang="en-US"/>
        </a:p>
      </dgm:t>
    </dgm:pt>
    <dgm:pt modelId="{B357A63B-0D4E-49C8-8708-DDA6DD03BEB0}" type="sibTrans" cxnId="{78A61111-92FB-4362-9F2E-BC0AB2AD5486}">
      <dgm:prSet/>
      <dgm:spPr/>
      <dgm:t>
        <a:bodyPr/>
        <a:lstStyle/>
        <a:p>
          <a:endParaRPr lang="en-US"/>
        </a:p>
      </dgm:t>
    </dgm:pt>
    <dgm:pt modelId="{0AC90B4A-F33B-4352-9DB7-D91F33E9E862}">
      <dgm:prSet/>
      <dgm:spPr/>
      <dgm:t>
        <a:bodyPr/>
        <a:lstStyle/>
        <a:p>
          <a:r>
            <a:rPr lang="en-US"/>
            <a:t>The Head Teacher and the teacher together will, if necessary, further interview the student in order to establish the student's response to the alleged plagiarism.</a:t>
          </a:r>
        </a:p>
      </dgm:t>
    </dgm:pt>
    <dgm:pt modelId="{6B587111-AE6D-4B1F-81ED-C1DC22011A49}" type="parTrans" cxnId="{157A227E-1689-4341-995F-0B9D7F2B7175}">
      <dgm:prSet/>
      <dgm:spPr/>
      <dgm:t>
        <a:bodyPr/>
        <a:lstStyle/>
        <a:p>
          <a:endParaRPr lang="en-US"/>
        </a:p>
      </dgm:t>
    </dgm:pt>
    <dgm:pt modelId="{3EA2E490-8F2A-4E9E-B744-A282BCE988B0}" type="sibTrans" cxnId="{157A227E-1689-4341-995F-0B9D7F2B7175}">
      <dgm:prSet/>
      <dgm:spPr/>
      <dgm:t>
        <a:bodyPr/>
        <a:lstStyle/>
        <a:p>
          <a:endParaRPr lang="en-US"/>
        </a:p>
      </dgm:t>
    </dgm:pt>
    <dgm:pt modelId="{693446CE-79DD-445A-9584-FE91153818ED}">
      <dgm:prSet/>
      <dgm:spPr/>
      <dgm:t>
        <a:bodyPr/>
        <a:lstStyle/>
        <a:p>
          <a:r>
            <a:rPr lang="en-US"/>
            <a:t>Should the Head Teacher determine to proceed further, the matter will be referred to the Deputy Principal.</a:t>
          </a:r>
        </a:p>
      </dgm:t>
    </dgm:pt>
    <dgm:pt modelId="{9DF2D6CF-57DF-4BA1-A359-48F5C673F6F9}" type="parTrans" cxnId="{5FA0290C-6F1E-4C8E-A0AB-D38E904E9706}">
      <dgm:prSet/>
      <dgm:spPr/>
      <dgm:t>
        <a:bodyPr/>
        <a:lstStyle/>
        <a:p>
          <a:endParaRPr lang="en-US"/>
        </a:p>
      </dgm:t>
    </dgm:pt>
    <dgm:pt modelId="{673738F4-053F-43B7-A203-4C223BDE2256}" type="sibTrans" cxnId="{5FA0290C-6F1E-4C8E-A0AB-D38E904E9706}">
      <dgm:prSet/>
      <dgm:spPr/>
      <dgm:t>
        <a:bodyPr/>
        <a:lstStyle/>
        <a:p>
          <a:endParaRPr lang="en-US"/>
        </a:p>
      </dgm:t>
    </dgm:pt>
    <dgm:pt modelId="{88088A73-8C68-4D3D-9B97-2C595EC89ECB}">
      <dgm:prSet/>
      <dgm:spPr/>
      <dgm:t>
        <a:bodyPr/>
        <a:lstStyle/>
        <a:p>
          <a:r>
            <a:rPr lang="en-AU"/>
            <a:t>Should a case of plagiarism or other academic dishonesty be established, the class teacher on advice given from the Deputy Principal, may do one or more of the following:</a:t>
          </a:r>
          <a:endParaRPr lang="en-US"/>
        </a:p>
      </dgm:t>
    </dgm:pt>
    <dgm:pt modelId="{7B5E394B-4169-443B-8642-6586598EB293}" type="parTrans" cxnId="{B9354B94-78D3-467A-891B-C6B8BFDCB0EF}">
      <dgm:prSet/>
      <dgm:spPr/>
      <dgm:t>
        <a:bodyPr/>
        <a:lstStyle/>
        <a:p>
          <a:endParaRPr lang="en-US"/>
        </a:p>
      </dgm:t>
    </dgm:pt>
    <dgm:pt modelId="{E4059674-499F-401A-A75E-BC75EBD13BED}" type="sibTrans" cxnId="{B9354B94-78D3-467A-891B-C6B8BFDCB0EF}">
      <dgm:prSet/>
      <dgm:spPr/>
      <dgm:t>
        <a:bodyPr/>
        <a:lstStyle/>
        <a:p>
          <a:endParaRPr lang="en-US"/>
        </a:p>
      </dgm:t>
    </dgm:pt>
    <dgm:pt modelId="{E806956A-2E5C-4627-AAA9-A4A32E9A122D}">
      <dgm:prSet/>
      <dgm:spPr/>
      <dgm:t>
        <a:bodyPr/>
        <a:lstStyle/>
        <a:p>
          <a:r>
            <a:rPr lang="en-US"/>
            <a:t>require the student to undertake additional assessment in that subject.</a:t>
          </a:r>
        </a:p>
      </dgm:t>
    </dgm:pt>
    <dgm:pt modelId="{F1575DE4-18CA-4D27-8BBE-3E63989726A4}" type="parTrans" cxnId="{8D0C15FE-88DD-45FD-8D2E-69F3CDB6E6AB}">
      <dgm:prSet/>
      <dgm:spPr/>
      <dgm:t>
        <a:bodyPr/>
        <a:lstStyle/>
        <a:p>
          <a:endParaRPr lang="en-US"/>
        </a:p>
      </dgm:t>
    </dgm:pt>
    <dgm:pt modelId="{F3A32B91-FE8C-480C-874E-D6BB05A8733B}" type="sibTrans" cxnId="{8D0C15FE-88DD-45FD-8D2E-69F3CDB6E6AB}">
      <dgm:prSet/>
      <dgm:spPr/>
      <dgm:t>
        <a:bodyPr/>
        <a:lstStyle/>
        <a:p>
          <a:endParaRPr lang="en-US"/>
        </a:p>
      </dgm:t>
    </dgm:pt>
    <dgm:pt modelId="{0C12E39D-9D36-4F0F-BC5D-AF069329C8DF}">
      <dgm:prSet/>
      <dgm:spPr/>
      <dgm:t>
        <a:bodyPr/>
        <a:lstStyle/>
        <a:p>
          <a:r>
            <a:rPr lang="en-US"/>
            <a:t>return a mark of zero for the assessment.</a:t>
          </a:r>
        </a:p>
      </dgm:t>
    </dgm:pt>
    <dgm:pt modelId="{06046517-2A62-4E8C-B968-3BDDAFDC237B}" type="parTrans" cxnId="{9B28CF3A-B521-4915-888F-6C54F7587AFC}">
      <dgm:prSet/>
      <dgm:spPr/>
      <dgm:t>
        <a:bodyPr/>
        <a:lstStyle/>
        <a:p>
          <a:endParaRPr lang="en-US"/>
        </a:p>
      </dgm:t>
    </dgm:pt>
    <dgm:pt modelId="{9AAED957-869C-47E6-93C3-5C56B6BD047E}" type="sibTrans" cxnId="{9B28CF3A-B521-4915-888F-6C54F7587AFC}">
      <dgm:prSet/>
      <dgm:spPr/>
      <dgm:t>
        <a:bodyPr/>
        <a:lstStyle/>
        <a:p>
          <a:endParaRPr lang="en-US"/>
        </a:p>
      </dgm:t>
    </dgm:pt>
    <dgm:pt modelId="{3B191DB5-9F84-41DB-8B2E-7FADB7FAD681}">
      <dgm:prSet/>
      <dgm:spPr/>
      <dgm:t>
        <a:bodyPr/>
        <a:lstStyle/>
        <a:p>
          <a:r>
            <a:rPr lang="en-US"/>
            <a:t>record the task as a non-attempt.</a:t>
          </a:r>
        </a:p>
      </dgm:t>
    </dgm:pt>
    <dgm:pt modelId="{B1BABA42-0610-4F8B-B519-4B00C26A28C9}" type="parTrans" cxnId="{F174AE5F-3887-4EF9-A65D-44529E7340A6}">
      <dgm:prSet/>
      <dgm:spPr/>
      <dgm:t>
        <a:bodyPr/>
        <a:lstStyle/>
        <a:p>
          <a:endParaRPr lang="en-US"/>
        </a:p>
      </dgm:t>
    </dgm:pt>
    <dgm:pt modelId="{342E7559-81D3-4FAB-962B-79AB26AA476C}" type="sibTrans" cxnId="{F174AE5F-3887-4EF9-A65D-44529E7340A6}">
      <dgm:prSet/>
      <dgm:spPr/>
      <dgm:t>
        <a:bodyPr/>
        <a:lstStyle/>
        <a:p>
          <a:endParaRPr lang="en-US"/>
        </a:p>
      </dgm:t>
    </dgm:pt>
    <dgm:pt modelId="{DBDFFB3C-2050-44DA-A175-DDA32EAA97F5}">
      <dgm:prSet/>
      <dgm:spPr/>
      <dgm:t>
        <a:bodyPr/>
        <a:lstStyle/>
        <a:p>
          <a:r>
            <a:rPr lang="en-US" dirty="0"/>
            <a:t>issue an N-Determination warning letter.</a:t>
          </a:r>
        </a:p>
      </dgm:t>
    </dgm:pt>
    <dgm:pt modelId="{8B28DE67-5B2A-4836-B20D-13FA0A665CAD}" type="parTrans" cxnId="{CD4CD9F5-45DF-4503-86B5-EB1E694D1606}">
      <dgm:prSet/>
      <dgm:spPr/>
      <dgm:t>
        <a:bodyPr/>
        <a:lstStyle/>
        <a:p>
          <a:endParaRPr lang="en-US"/>
        </a:p>
      </dgm:t>
    </dgm:pt>
    <dgm:pt modelId="{9E9A4076-6E47-4513-9C6F-64B81FC2EA80}" type="sibTrans" cxnId="{CD4CD9F5-45DF-4503-86B5-EB1E694D1606}">
      <dgm:prSet/>
      <dgm:spPr/>
      <dgm:t>
        <a:bodyPr/>
        <a:lstStyle/>
        <a:p>
          <a:endParaRPr lang="en-US"/>
        </a:p>
      </dgm:t>
    </dgm:pt>
    <dgm:pt modelId="{2E3715B8-6159-43C9-BD6C-BA1CBA577EB9}" type="pres">
      <dgm:prSet presAssocID="{231CF80C-661D-4063-AA89-4BA173178663}" presName="Name0" presStyleCnt="0">
        <dgm:presLayoutVars>
          <dgm:dir/>
          <dgm:animLvl val="lvl"/>
          <dgm:resizeHandles val="exact"/>
        </dgm:presLayoutVars>
      </dgm:prSet>
      <dgm:spPr/>
    </dgm:pt>
    <dgm:pt modelId="{195D33BA-0A0E-436C-BB57-F27C9DD6F4D7}" type="pres">
      <dgm:prSet presAssocID="{C5DA2B27-F454-41FF-AD8A-2890709A2CE6}" presName="linNode" presStyleCnt="0"/>
      <dgm:spPr/>
    </dgm:pt>
    <dgm:pt modelId="{1C1B6D96-7BC1-482B-80A3-33D11BB18E2C}" type="pres">
      <dgm:prSet presAssocID="{C5DA2B27-F454-41FF-AD8A-2890709A2CE6}" presName="parentText" presStyleLbl="node1" presStyleIdx="0" presStyleCnt="2">
        <dgm:presLayoutVars>
          <dgm:chMax val="1"/>
          <dgm:bulletEnabled val="1"/>
        </dgm:presLayoutVars>
      </dgm:prSet>
      <dgm:spPr/>
    </dgm:pt>
    <dgm:pt modelId="{3DA2C71A-03DA-4639-8719-F3A3B8909BB9}" type="pres">
      <dgm:prSet presAssocID="{C5DA2B27-F454-41FF-AD8A-2890709A2CE6}" presName="descendantText" presStyleLbl="alignAccFollowNode1" presStyleIdx="0" presStyleCnt="2">
        <dgm:presLayoutVars>
          <dgm:bulletEnabled val="1"/>
        </dgm:presLayoutVars>
      </dgm:prSet>
      <dgm:spPr/>
    </dgm:pt>
    <dgm:pt modelId="{E95C2A91-00A2-464C-9C2C-3F0134F84FFC}" type="pres">
      <dgm:prSet presAssocID="{E423E78C-3439-479F-BED9-FC1AB0C42A60}" presName="sp" presStyleCnt="0"/>
      <dgm:spPr/>
    </dgm:pt>
    <dgm:pt modelId="{2315AA29-E89E-4E07-9E0C-048C3FAA5D5C}" type="pres">
      <dgm:prSet presAssocID="{88088A73-8C68-4D3D-9B97-2C595EC89ECB}" presName="linNode" presStyleCnt="0"/>
      <dgm:spPr/>
    </dgm:pt>
    <dgm:pt modelId="{FEA94600-85AD-4AEE-B6EC-997C2772600B}" type="pres">
      <dgm:prSet presAssocID="{88088A73-8C68-4D3D-9B97-2C595EC89ECB}" presName="parentText" presStyleLbl="node1" presStyleIdx="1" presStyleCnt="2">
        <dgm:presLayoutVars>
          <dgm:chMax val="1"/>
          <dgm:bulletEnabled val="1"/>
        </dgm:presLayoutVars>
      </dgm:prSet>
      <dgm:spPr/>
    </dgm:pt>
    <dgm:pt modelId="{8B755495-C50F-4E1B-B8CF-A1AF49BE3FCF}" type="pres">
      <dgm:prSet presAssocID="{88088A73-8C68-4D3D-9B97-2C595EC89ECB}" presName="descendantText" presStyleLbl="alignAccFollowNode1" presStyleIdx="1" presStyleCnt="2">
        <dgm:presLayoutVars>
          <dgm:bulletEnabled val="1"/>
        </dgm:presLayoutVars>
      </dgm:prSet>
      <dgm:spPr/>
    </dgm:pt>
  </dgm:ptLst>
  <dgm:cxnLst>
    <dgm:cxn modelId="{5FA0290C-6F1E-4C8E-A0AB-D38E904E9706}" srcId="{C5DA2B27-F454-41FF-AD8A-2890709A2CE6}" destId="{693446CE-79DD-445A-9584-FE91153818ED}" srcOrd="2" destOrd="0" parTransId="{9DF2D6CF-57DF-4BA1-A359-48F5C673F6F9}" sibTransId="{673738F4-053F-43B7-A203-4C223BDE2256}"/>
    <dgm:cxn modelId="{78A61111-92FB-4362-9F2E-BC0AB2AD5486}" srcId="{C5DA2B27-F454-41FF-AD8A-2890709A2CE6}" destId="{E93A2627-B14C-4754-A3BD-91A9EF896D2A}" srcOrd="0" destOrd="0" parTransId="{968E6ABD-C80C-49C7-A2AC-A51B5C975BF5}" sibTransId="{B357A63B-0D4E-49C8-8708-DDA6DD03BEB0}"/>
    <dgm:cxn modelId="{31D31D17-0D9A-4A37-96C7-B435203E57CE}" srcId="{231CF80C-661D-4063-AA89-4BA173178663}" destId="{C5DA2B27-F454-41FF-AD8A-2890709A2CE6}" srcOrd="0" destOrd="0" parTransId="{FE87A69B-5CF0-497F-AE7C-84FB30DBF6A8}" sibTransId="{E423E78C-3439-479F-BED9-FC1AB0C42A60}"/>
    <dgm:cxn modelId="{6453BF29-73FE-4B0D-80DA-17EF39796926}" type="presOf" srcId="{E806956A-2E5C-4627-AAA9-A4A32E9A122D}" destId="{8B755495-C50F-4E1B-B8CF-A1AF49BE3FCF}" srcOrd="0" destOrd="0" presId="urn:microsoft.com/office/officeart/2005/8/layout/vList5"/>
    <dgm:cxn modelId="{F3B4462F-6954-4C9C-B6E9-AC693AA629F0}" type="presOf" srcId="{0C12E39D-9D36-4F0F-BC5D-AF069329C8DF}" destId="{8B755495-C50F-4E1B-B8CF-A1AF49BE3FCF}" srcOrd="0" destOrd="1" presId="urn:microsoft.com/office/officeart/2005/8/layout/vList5"/>
    <dgm:cxn modelId="{1D1E8E37-D6B2-4D94-B4E1-7F74B5CF2D4A}" type="presOf" srcId="{693446CE-79DD-445A-9584-FE91153818ED}" destId="{3DA2C71A-03DA-4639-8719-F3A3B8909BB9}" srcOrd="0" destOrd="2" presId="urn:microsoft.com/office/officeart/2005/8/layout/vList5"/>
    <dgm:cxn modelId="{9B28CF3A-B521-4915-888F-6C54F7587AFC}" srcId="{88088A73-8C68-4D3D-9B97-2C595EC89ECB}" destId="{0C12E39D-9D36-4F0F-BC5D-AF069329C8DF}" srcOrd="1" destOrd="0" parTransId="{06046517-2A62-4E8C-B968-3BDDAFDC237B}" sibTransId="{9AAED957-869C-47E6-93C3-5C56B6BD047E}"/>
    <dgm:cxn modelId="{F174AE5F-3887-4EF9-A65D-44529E7340A6}" srcId="{88088A73-8C68-4D3D-9B97-2C595EC89ECB}" destId="{3B191DB5-9F84-41DB-8B2E-7FADB7FAD681}" srcOrd="2" destOrd="0" parTransId="{B1BABA42-0610-4F8B-B519-4B00C26A28C9}" sibTransId="{342E7559-81D3-4FAB-962B-79AB26AA476C}"/>
    <dgm:cxn modelId="{157A227E-1689-4341-995F-0B9D7F2B7175}" srcId="{C5DA2B27-F454-41FF-AD8A-2890709A2CE6}" destId="{0AC90B4A-F33B-4352-9DB7-D91F33E9E862}" srcOrd="1" destOrd="0" parTransId="{6B587111-AE6D-4B1F-81ED-C1DC22011A49}" sibTransId="{3EA2E490-8F2A-4E9E-B744-A282BCE988B0}"/>
    <dgm:cxn modelId="{A822FE8E-9BA9-411E-926E-0FBC9F710045}" type="presOf" srcId="{E93A2627-B14C-4754-A3BD-91A9EF896D2A}" destId="{3DA2C71A-03DA-4639-8719-F3A3B8909BB9}" srcOrd="0" destOrd="0" presId="urn:microsoft.com/office/officeart/2005/8/layout/vList5"/>
    <dgm:cxn modelId="{B9354B94-78D3-467A-891B-C6B8BFDCB0EF}" srcId="{231CF80C-661D-4063-AA89-4BA173178663}" destId="{88088A73-8C68-4D3D-9B97-2C595EC89ECB}" srcOrd="1" destOrd="0" parTransId="{7B5E394B-4169-443B-8642-6586598EB293}" sibTransId="{E4059674-499F-401A-A75E-BC75EBD13BED}"/>
    <dgm:cxn modelId="{10968BBE-9B53-46E1-8BCA-2B9C8A8EFE3E}" type="presOf" srcId="{3B191DB5-9F84-41DB-8B2E-7FADB7FAD681}" destId="{8B755495-C50F-4E1B-B8CF-A1AF49BE3FCF}" srcOrd="0" destOrd="2" presId="urn:microsoft.com/office/officeart/2005/8/layout/vList5"/>
    <dgm:cxn modelId="{98ECF5CF-EA42-4C40-92E1-28A226D2163A}" type="presOf" srcId="{C5DA2B27-F454-41FF-AD8A-2890709A2CE6}" destId="{1C1B6D96-7BC1-482B-80A3-33D11BB18E2C}" srcOrd="0" destOrd="0" presId="urn:microsoft.com/office/officeart/2005/8/layout/vList5"/>
    <dgm:cxn modelId="{1EAD1CD2-F380-40DB-8079-D44B8B10E9D4}" type="presOf" srcId="{0AC90B4A-F33B-4352-9DB7-D91F33E9E862}" destId="{3DA2C71A-03DA-4639-8719-F3A3B8909BB9}" srcOrd="0" destOrd="1" presId="urn:microsoft.com/office/officeart/2005/8/layout/vList5"/>
    <dgm:cxn modelId="{EC1A11E1-762E-4CAE-8CF3-F479C12D7016}" type="presOf" srcId="{DBDFFB3C-2050-44DA-A175-DDA32EAA97F5}" destId="{8B755495-C50F-4E1B-B8CF-A1AF49BE3FCF}" srcOrd="0" destOrd="3" presId="urn:microsoft.com/office/officeart/2005/8/layout/vList5"/>
    <dgm:cxn modelId="{867EACE9-C3D8-47B5-BB3B-324EE6F5FB62}" type="presOf" srcId="{88088A73-8C68-4D3D-9B97-2C595EC89ECB}" destId="{FEA94600-85AD-4AEE-B6EC-997C2772600B}" srcOrd="0" destOrd="0" presId="urn:microsoft.com/office/officeart/2005/8/layout/vList5"/>
    <dgm:cxn modelId="{CD4CD9F5-45DF-4503-86B5-EB1E694D1606}" srcId="{88088A73-8C68-4D3D-9B97-2C595EC89ECB}" destId="{DBDFFB3C-2050-44DA-A175-DDA32EAA97F5}" srcOrd="3" destOrd="0" parTransId="{8B28DE67-5B2A-4836-B20D-13FA0A665CAD}" sibTransId="{9E9A4076-6E47-4513-9C6F-64B81FC2EA80}"/>
    <dgm:cxn modelId="{C3C631F8-6B77-4D7F-953D-1EED94950872}" type="presOf" srcId="{231CF80C-661D-4063-AA89-4BA173178663}" destId="{2E3715B8-6159-43C9-BD6C-BA1CBA577EB9}" srcOrd="0" destOrd="0" presId="urn:microsoft.com/office/officeart/2005/8/layout/vList5"/>
    <dgm:cxn modelId="{8D0C15FE-88DD-45FD-8D2E-69F3CDB6E6AB}" srcId="{88088A73-8C68-4D3D-9B97-2C595EC89ECB}" destId="{E806956A-2E5C-4627-AAA9-A4A32E9A122D}" srcOrd="0" destOrd="0" parTransId="{F1575DE4-18CA-4D27-8BBE-3E63989726A4}" sibTransId="{F3A32B91-FE8C-480C-874E-D6BB05A8733B}"/>
    <dgm:cxn modelId="{76749C87-B0A6-464C-ACC0-91DE29019E79}" type="presParOf" srcId="{2E3715B8-6159-43C9-BD6C-BA1CBA577EB9}" destId="{195D33BA-0A0E-436C-BB57-F27C9DD6F4D7}" srcOrd="0" destOrd="0" presId="urn:microsoft.com/office/officeart/2005/8/layout/vList5"/>
    <dgm:cxn modelId="{D6927791-3F92-462E-8492-D558B3C12EEC}" type="presParOf" srcId="{195D33BA-0A0E-436C-BB57-F27C9DD6F4D7}" destId="{1C1B6D96-7BC1-482B-80A3-33D11BB18E2C}" srcOrd="0" destOrd="0" presId="urn:microsoft.com/office/officeart/2005/8/layout/vList5"/>
    <dgm:cxn modelId="{48FEAE76-E801-4912-B561-A35C4C24DD86}" type="presParOf" srcId="{195D33BA-0A0E-436C-BB57-F27C9DD6F4D7}" destId="{3DA2C71A-03DA-4639-8719-F3A3B8909BB9}" srcOrd="1" destOrd="0" presId="urn:microsoft.com/office/officeart/2005/8/layout/vList5"/>
    <dgm:cxn modelId="{18CD314D-91C0-433E-9981-15045C0BD002}" type="presParOf" srcId="{2E3715B8-6159-43C9-BD6C-BA1CBA577EB9}" destId="{E95C2A91-00A2-464C-9C2C-3F0134F84FFC}" srcOrd="1" destOrd="0" presId="urn:microsoft.com/office/officeart/2005/8/layout/vList5"/>
    <dgm:cxn modelId="{387F5445-973B-47D9-972C-6791086EAAA9}" type="presParOf" srcId="{2E3715B8-6159-43C9-BD6C-BA1CBA577EB9}" destId="{2315AA29-E89E-4E07-9E0C-048C3FAA5D5C}" srcOrd="2" destOrd="0" presId="urn:microsoft.com/office/officeart/2005/8/layout/vList5"/>
    <dgm:cxn modelId="{D23F643E-8BD6-41A3-B750-329CA2A9A531}" type="presParOf" srcId="{2315AA29-E89E-4E07-9E0C-048C3FAA5D5C}" destId="{FEA94600-85AD-4AEE-B6EC-997C2772600B}" srcOrd="0" destOrd="0" presId="urn:microsoft.com/office/officeart/2005/8/layout/vList5"/>
    <dgm:cxn modelId="{85B7682F-2BE5-4DF4-9CF1-3EEB4172BA95}" type="presParOf" srcId="{2315AA29-E89E-4E07-9E0C-048C3FAA5D5C}" destId="{8B755495-C50F-4E1B-B8CF-A1AF49BE3F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F7FFEE-810E-4A48-B7B4-7EA9829B520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41C14C8-0ABE-43BF-919F-96CAEDDD515D}">
      <dgm:prSet/>
      <dgm:spPr/>
      <dgm:t>
        <a:bodyPr/>
        <a:lstStyle/>
        <a:p>
          <a:r>
            <a:rPr lang="en-AU"/>
            <a:t>Any complaint relating to the marking of a task can only be considered at the time the task result is given back. The process to follow is:</a:t>
          </a:r>
          <a:endParaRPr lang="en-US"/>
        </a:p>
      </dgm:t>
    </dgm:pt>
    <dgm:pt modelId="{EBA3F6A8-422B-4DDE-8CCC-37930329BEF0}" type="parTrans" cxnId="{57881FE8-62E5-42EB-A30B-FA3076152F77}">
      <dgm:prSet/>
      <dgm:spPr/>
      <dgm:t>
        <a:bodyPr/>
        <a:lstStyle/>
        <a:p>
          <a:endParaRPr lang="en-US"/>
        </a:p>
      </dgm:t>
    </dgm:pt>
    <dgm:pt modelId="{997C7B46-1FA8-4948-9312-24763BC40F81}" type="sibTrans" cxnId="{57881FE8-62E5-42EB-A30B-FA3076152F77}">
      <dgm:prSet/>
      <dgm:spPr/>
      <dgm:t>
        <a:bodyPr/>
        <a:lstStyle/>
        <a:p>
          <a:endParaRPr lang="en-US"/>
        </a:p>
      </dgm:t>
    </dgm:pt>
    <dgm:pt modelId="{2A62E714-E621-4BC1-846D-B1B022826A7F}">
      <dgm:prSet/>
      <dgm:spPr/>
      <dgm:t>
        <a:bodyPr/>
        <a:lstStyle/>
        <a:p>
          <a:r>
            <a:rPr lang="en-US"/>
            <a:t>discuss first with teacher - request a review of the mark;</a:t>
          </a:r>
        </a:p>
      </dgm:t>
    </dgm:pt>
    <dgm:pt modelId="{18D2DDA0-5C47-4EBA-9D76-E5DA5713C832}" type="parTrans" cxnId="{C6BE2063-72F0-4427-B99F-6F80D57AD44E}">
      <dgm:prSet/>
      <dgm:spPr/>
      <dgm:t>
        <a:bodyPr/>
        <a:lstStyle/>
        <a:p>
          <a:endParaRPr lang="en-US"/>
        </a:p>
      </dgm:t>
    </dgm:pt>
    <dgm:pt modelId="{5C7AC415-9B17-4917-AD89-4D81ECF9F672}" type="sibTrans" cxnId="{C6BE2063-72F0-4427-B99F-6F80D57AD44E}">
      <dgm:prSet/>
      <dgm:spPr/>
      <dgm:t>
        <a:bodyPr/>
        <a:lstStyle/>
        <a:p>
          <a:endParaRPr lang="en-US"/>
        </a:p>
      </dgm:t>
    </dgm:pt>
    <dgm:pt modelId="{9993154A-3F47-4BB1-9E79-C1354A7A2B36}">
      <dgm:prSet/>
      <dgm:spPr/>
      <dgm:t>
        <a:bodyPr/>
        <a:lstStyle/>
        <a:p>
          <a:r>
            <a:rPr lang="en-US"/>
            <a:t>if not satisfied, see Head Teacher;</a:t>
          </a:r>
        </a:p>
      </dgm:t>
    </dgm:pt>
    <dgm:pt modelId="{05A3DE3E-B70B-40BB-902C-6DD00CE5E03A}" type="parTrans" cxnId="{9C456C2F-9297-4076-89CD-87425D413415}">
      <dgm:prSet/>
      <dgm:spPr/>
      <dgm:t>
        <a:bodyPr/>
        <a:lstStyle/>
        <a:p>
          <a:endParaRPr lang="en-US"/>
        </a:p>
      </dgm:t>
    </dgm:pt>
    <dgm:pt modelId="{9730613C-CDFF-4642-8535-2613C1483B09}" type="sibTrans" cxnId="{9C456C2F-9297-4076-89CD-87425D413415}">
      <dgm:prSet/>
      <dgm:spPr/>
      <dgm:t>
        <a:bodyPr/>
        <a:lstStyle/>
        <a:p>
          <a:endParaRPr lang="en-US"/>
        </a:p>
      </dgm:t>
    </dgm:pt>
    <dgm:pt modelId="{E43FF0ED-B8E5-49E4-8939-F13FF0607FB9}">
      <dgm:prSet/>
      <dgm:spPr/>
      <dgm:t>
        <a:bodyPr/>
        <a:lstStyle/>
        <a:p>
          <a:r>
            <a:rPr lang="en-US"/>
            <a:t>if still not satisfied, see Deputy Principal of your year group;</a:t>
          </a:r>
        </a:p>
      </dgm:t>
    </dgm:pt>
    <dgm:pt modelId="{4703CFD6-4810-4981-B5F1-DDA6EA8780AD}" type="parTrans" cxnId="{2FDFF710-FC4E-481D-8850-D3F32C97E1FD}">
      <dgm:prSet/>
      <dgm:spPr/>
      <dgm:t>
        <a:bodyPr/>
        <a:lstStyle/>
        <a:p>
          <a:endParaRPr lang="en-US"/>
        </a:p>
      </dgm:t>
    </dgm:pt>
    <dgm:pt modelId="{A593D2E8-E7A7-43F8-BBA0-3FF7987D9D9A}" type="sibTrans" cxnId="{2FDFF710-FC4E-481D-8850-D3F32C97E1FD}">
      <dgm:prSet/>
      <dgm:spPr/>
      <dgm:t>
        <a:bodyPr/>
        <a:lstStyle/>
        <a:p>
          <a:endParaRPr lang="en-US"/>
        </a:p>
      </dgm:t>
    </dgm:pt>
    <dgm:pt modelId="{620D1DF6-1238-4A85-B0FD-6C3D89D8AF8C}">
      <dgm:prSet/>
      <dgm:spPr/>
      <dgm:t>
        <a:bodyPr/>
        <a:lstStyle/>
        <a:p>
          <a:r>
            <a:rPr lang="en-US"/>
            <a:t>if still not satisfied, see Principal.</a:t>
          </a:r>
        </a:p>
      </dgm:t>
    </dgm:pt>
    <dgm:pt modelId="{CE8A0C05-840B-4A63-A584-A9DB0DFAE198}" type="parTrans" cxnId="{D3B555C8-48F4-4B88-91A8-872CBBD4ACBD}">
      <dgm:prSet/>
      <dgm:spPr/>
      <dgm:t>
        <a:bodyPr/>
        <a:lstStyle/>
        <a:p>
          <a:endParaRPr lang="en-US"/>
        </a:p>
      </dgm:t>
    </dgm:pt>
    <dgm:pt modelId="{13A58064-40D9-40E5-BE67-43B7BC8BEC21}" type="sibTrans" cxnId="{D3B555C8-48F4-4B88-91A8-872CBBD4ACBD}">
      <dgm:prSet/>
      <dgm:spPr/>
      <dgm:t>
        <a:bodyPr/>
        <a:lstStyle/>
        <a:p>
          <a:endParaRPr lang="en-US"/>
        </a:p>
      </dgm:t>
    </dgm:pt>
    <dgm:pt modelId="{71A832C2-F8C6-4FF8-97A2-14B3E5D028F6}" type="pres">
      <dgm:prSet presAssocID="{9EF7FFEE-810E-4A48-B7B4-7EA9829B5201}" presName="linear" presStyleCnt="0">
        <dgm:presLayoutVars>
          <dgm:animLvl val="lvl"/>
          <dgm:resizeHandles val="exact"/>
        </dgm:presLayoutVars>
      </dgm:prSet>
      <dgm:spPr/>
    </dgm:pt>
    <dgm:pt modelId="{44508D7F-5715-4CC2-AAE1-ED309FE38B60}" type="pres">
      <dgm:prSet presAssocID="{741C14C8-0ABE-43BF-919F-96CAEDDD515D}" presName="parentText" presStyleLbl="node1" presStyleIdx="0" presStyleCnt="1">
        <dgm:presLayoutVars>
          <dgm:chMax val="0"/>
          <dgm:bulletEnabled val="1"/>
        </dgm:presLayoutVars>
      </dgm:prSet>
      <dgm:spPr/>
    </dgm:pt>
    <dgm:pt modelId="{93028EB6-9420-49A3-9B3D-D8FD7AA712A4}" type="pres">
      <dgm:prSet presAssocID="{741C14C8-0ABE-43BF-919F-96CAEDDD515D}" presName="childText" presStyleLbl="revTx" presStyleIdx="0" presStyleCnt="1">
        <dgm:presLayoutVars>
          <dgm:bulletEnabled val="1"/>
        </dgm:presLayoutVars>
      </dgm:prSet>
      <dgm:spPr/>
    </dgm:pt>
  </dgm:ptLst>
  <dgm:cxnLst>
    <dgm:cxn modelId="{2FDFF710-FC4E-481D-8850-D3F32C97E1FD}" srcId="{741C14C8-0ABE-43BF-919F-96CAEDDD515D}" destId="{E43FF0ED-B8E5-49E4-8939-F13FF0607FB9}" srcOrd="2" destOrd="0" parTransId="{4703CFD6-4810-4981-B5F1-DDA6EA8780AD}" sibTransId="{A593D2E8-E7A7-43F8-BBA0-3FF7987D9D9A}"/>
    <dgm:cxn modelId="{9C456C2F-9297-4076-89CD-87425D413415}" srcId="{741C14C8-0ABE-43BF-919F-96CAEDDD515D}" destId="{9993154A-3F47-4BB1-9E79-C1354A7A2B36}" srcOrd="1" destOrd="0" parTransId="{05A3DE3E-B70B-40BB-902C-6DD00CE5E03A}" sibTransId="{9730613C-CDFF-4642-8535-2613C1483B09}"/>
    <dgm:cxn modelId="{D5B69261-4B28-4047-99A5-ED754C8E2C8D}" type="presOf" srcId="{9993154A-3F47-4BB1-9E79-C1354A7A2B36}" destId="{93028EB6-9420-49A3-9B3D-D8FD7AA712A4}" srcOrd="0" destOrd="1" presId="urn:microsoft.com/office/officeart/2005/8/layout/vList2"/>
    <dgm:cxn modelId="{C6BE2063-72F0-4427-B99F-6F80D57AD44E}" srcId="{741C14C8-0ABE-43BF-919F-96CAEDDD515D}" destId="{2A62E714-E621-4BC1-846D-B1B022826A7F}" srcOrd="0" destOrd="0" parTransId="{18D2DDA0-5C47-4EBA-9D76-E5DA5713C832}" sibTransId="{5C7AC415-9B17-4917-AD89-4D81ECF9F672}"/>
    <dgm:cxn modelId="{E9157287-3979-4DCF-819E-AA7F3A6D5294}" type="presOf" srcId="{2A62E714-E621-4BC1-846D-B1B022826A7F}" destId="{93028EB6-9420-49A3-9B3D-D8FD7AA712A4}" srcOrd="0" destOrd="0" presId="urn:microsoft.com/office/officeart/2005/8/layout/vList2"/>
    <dgm:cxn modelId="{163596C0-5282-4331-8666-1C1AB632D0B4}" type="presOf" srcId="{741C14C8-0ABE-43BF-919F-96CAEDDD515D}" destId="{44508D7F-5715-4CC2-AAE1-ED309FE38B60}" srcOrd="0" destOrd="0" presId="urn:microsoft.com/office/officeart/2005/8/layout/vList2"/>
    <dgm:cxn modelId="{D3B555C8-48F4-4B88-91A8-872CBBD4ACBD}" srcId="{741C14C8-0ABE-43BF-919F-96CAEDDD515D}" destId="{620D1DF6-1238-4A85-B0FD-6C3D89D8AF8C}" srcOrd="3" destOrd="0" parTransId="{CE8A0C05-840B-4A63-A584-A9DB0DFAE198}" sibTransId="{13A58064-40D9-40E5-BE67-43B7BC8BEC21}"/>
    <dgm:cxn modelId="{51A0C1DD-96D9-458F-89FD-F62F006A4CC3}" type="presOf" srcId="{620D1DF6-1238-4A85-B0FD-6C3D89D8AF8C}" destId="{93028EB6-9420-49A3-9B3D-D8FD7AA712A4}" srcOrd="0" destOrd="3" presId="urn:microsoft.com/office/officeart/2005/8/layout/vList2"/>
    <dgm:cxn modelId="{57881FE8-62E5-42EB-A30B-FA3076152F77}" srcId="{9EF7FFEE-810E-4A48-B7B4-7EA9829B5201}" destId="{741C14C8-0ABE-43BF-919F-96CAEDDD515D}" srcOrd="0" destOrd="0" parTransId="{EBA3F6A8-422B-4DDE-8CCC-37930329BEF0}" sibTransId="{997C7B46-1FA8-4948-9312-24763BC40F81}"/>
    <dgm:cxn modelId="{19F9C2EF-D6B3-4ACC-A69A-3C50377CDAFB}" type="presOf" srcId="{E43FF0ED-B8E5-49E4-8939-F13FF0607FB9}" destId="{93028EB6-9420-49A3-9B3D-D8FD7AA712A4}" srcOrd="0" destOrd="2" presId="urn:microsoft.com/office/officeart/2005/8/layout/vList2"/>
    <dgm:cxn modelId="{DE58AAF7-C9CB-4273-88EC-51B0EADB466D}" type="presOf" srcId="{9EF7FFEE-810E-4A48-B7B4-7EA9829B5201}" destId="{71A832C2-F8C6-4FF8-97A2-14B3E5D028F6}" srcOrd="0" destOrd="0" presId="urn:microsoft.com/office/officeart/2005/8/layout/vList2"/>
    <dgm:cxn modelId="{8E867841-A712-4033-91F9-CBFC3DD2A6B5}" type="presParOf" srcId="{71A832C2-F8C6-4FF8-97A2-14B3E5D028F6}" destId="{44508D7F-5715-4CC2-AAE1-ED309FE38B60}" srcOrd="0" destOrd="0" presId="urn:microsoft.com/office/officeart/2005/8/layout/vList2"/>
    <dgm:cxn modelId="{0E153684-B454-4799-B333-BFEC2B0AB675}" type="presParOf" srcId="{71A832C2-F8C6-4FF8-97A2-14B3E5D028F6}" destId="{93028EB6-9420-49A3-9B3D-D8FD7AA712A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25846E-A31D-47EA-937A-0EBD86D57C1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F8F817A-04AE-46F7-8D60-3417C622F7F4}">
      <dgm:prSet/>
      <dgm:spPr/>
      <dgm:t>
        <a:bodyPr/>
        <a:lstStyle/>
        <a:p>
          <a:r>
            <a:rPr lang="en-AU"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dirty="0"/>
        </a:p>
      </dgm:t>
    </dgm:pt>
    <dgm:pt modelId="{0EB69DC8-6849-4142-B8AA-FC2646AC7F64}" type="parTrans" cxnId="{641DB0BE-F042-43F9-9F79-1FBEDB27B142}">
      <dgm:prSet/>
      <dgm:spPr/>
      <dgm:t>
        <a:bodyPr/>
        <a:lstStyle/>
        <a:p>
          <a:endParaRPr lang="en-US"/>
        </a:p>
      </dgm:t>
    </dgm:pt>
    <dgm:pt modelId="{A1F63427-2FFE-4E4D-9D4C-58AAD455F7DB}" type="sibTrans" cxnId="{641DB0BE-F042-43F9-9F79-1FBEDB27B142}">
      <dgm:prSet/>
      <dgm:spPr/>
      <dgm:t>
        <a:bodyPr/>
        <a:lstStyle/>
        <a:p>
          <a:endParaRPr lang="en-US"/>
        </a:p>
      </dgm:t>
    </dgm:pt>
    <dgm:pt modelId="{D5075B2E-1BDA-4295-A4AD-9A6B8FF3BD8F}">
      <dgm:prSet/>
      <dgm:spPr/>
      <dgm:t>
        <a:bodyPr/>
        <a:lstStyle/>
        <a:p>
          <a:r>
            <a:rPr lang="en-AU"/>
            <a:t>The warnings should not be a surprise to students since they will usually follow from in-class indications by the teacher that the student is at risk of failing to meet course requirements.</a:t>
          </a:r>
          <a:endParaRPr lang="en-US"/>
        </a:p>
      </dgm:t>
    </dgm:pt>
    <dgm:pt modelId="{7CA803B3-9719-4730-A9D9-F8EAB85E3790}" type="parTrans" cxnId="{9BF4ECA1-6F7E-4B87-9125-AA30B95F7FD2}">
      <dgm:prSet/>
      <dgm:spPr/>
      <dgm:t>
        <a:bodyPr/>
        <a:lstStyle/>
        <a:p>
          <a:endParaRPr lang="en-US"/>
        </a:p>
      </dgm:t>
    </dgm:pt>
    <dgm:pt modelId="{3F661A40-6BB3-4B98-9FFA-0634CDBEB5DC}" type="sibTrans" cxnId="{9BF4ECA1-6F7E-4B87-9125-AA30B95F7FD2}">
      <dgm:prSet/>
      <dgm:spPr/>
      <dgm:t>
        <a:bodyPr/>
        <a:lstStyle/>
        <a:p>
          <a:endParaRPr lang="en-US"/>
        </a:p>
      </dgm:t>
    </dgm:pt>
    <dgm:pt modelId="{052799AC-8879-4AA2-AF34-69C99247E8F4}">
      <dgm:prSet/>
      <dgm:spPr/>
      <dgm:t>
        <a:bodyPr/>
        <a:lstStyle/>
        <a:p>
          <a:r>
            <a:rPr lang="en-US"/>
            <a:t>If a student is at risk of not meeting course requirements, the teacher will send an N–Determination Warning letter.</a:t>
          </a:r>
        </a:p>
      </dgm:t>
    </dgm:pt>
    <dgm:pt modelId="{EF9C3AEB-179D-434E-A04C-75B9E42EFF13}" type="parTrans" cxnId="{AF83B16E-3C71-47AC-BD29-AAC8D7CE33C0}">
      <dgm:prSet/>
      <dgm:spPr/>
      <dgm:t>
        <a:bodyPr/>
        <a:lstStyle/>
        <a:p>
          <a:endParaRPr lang="en-US"/>
        </a:p>
      </dgm:t>
    </dgm:pt>
    <dgm:pt modelId="{174507B2-67E1-4587-9522-D9B848A6F176}" type="sibTrans" cxnId="{AF83B16E-3C71-47AC-BD29-AAC8D7CE33C0}">
      <dgm:prSet/>
      <dgm:spPr/>
      <dgm:t>
        <a:bodyPr/>
        <a:lstStyle/>
        <a:p>
          <a:endParaRPr lang="en-US"/>
        </a:p>
      </dgm:t>
    </dgm:pt>
    <dgm:pt modelId="{96A7754F-65EE-483F-8C27-210EB9E3B212}">
      <dgm:prSet/>
      <dgm:spPr/>
      <dgm:t>
        <a:bodyPr/>
        <a:lstStyle/>
        <a:p>
          <a:r>
            <a:rPr lang="en-US"/>
            <a:t>This letter will explain the nature of the problem, the consequences of an N-Determination and a re-scheduled date for the submission of the work that is incomplete or not attempted.</a:t>
          </a:r>
        </a:p>
      </dgm:t>
    </dgm:pt>
    <dgm:pt modelId="{6F08C1DA-E7DF-4824-B062-FDD03B75C508}" type="parTrans" cxnId="{700E4242-B0F0-4BCB-BBE3-2D9FE5E93FD3}">
      <dgm:prSet/>
      <dgm:spPr/>
      <dgm:t>
        <a:bodyPr/>
        <a:lstStyle/>
        <a:p>
          <a:endParaRPr lang="en-US"/>
        </a:p>
      </dgm:t>
    </dgm:pt>
    <dgm:pt modelId="{713D4034-37AB-4579-9B27-4F96359298E5}" type="sibTrans" cxnId="{700E4242-B0F0-4BCB-BBE3-2D9FE5E93FD3}">
      <dgm:prSet/>
      <dgm:spPr/>
      <dgm:t>
        <a:bodyPr/>
        <a:lstStyle/>
        <a:p>
          <a:endParaRPr lang="en-US"/>
        </a:p>
      </dgm:t>
    </dgm:pt>
    <dgm:pt modelId="{A98BB620-8A70-4C11-AEE7-62EFED1DB9C1}">
      <dgm:prSet/>
      <dgm:spPr/>
      <dgm:t>
        <a:bodyPr/>
        <a:lstStyle/>
        <a:p>
          <a:r>
            <a:rPr lang="en-US"/>
            <a:t>The task must be completed and submitted by the re-scheduled date.</a:t>
          </a:r>
        </a:p>
      </dgm:t>
    </dgm:pt>
    <dgm:pt modelId="{A4C8080B-63D1-4F38-9D7C-467F9E21B227}" type="parTrans" cxnId="{E2A79BB2-B029-40FB-AB72-40932B87ED8A}">
      <dgm:prSet/>
      <dgm:spPr/>
      <dgm:t>
        <a:bodyPr/>
        <a:lstStyle/>
        <a:p>
          <a:endParaRPr lang="en-US"/>
        </a:p>
      </dgm:t>
    </dgm:pt>
    <dgm:pt modelId="{2E16FC38-4FBE-4A16-9E19-99436DE4D9F1}" type="sibTrans" cxnId="{E2A79BB2-B029-40FB-AB72-40932B87ED8A}">
      <dgm:prSet/>
      <dgm:spPr/>
      <dgm:t>
        <a:bodyPr/>
        <a:lstStyle/>
        <a:p>
          <a:endParaRPr lang="en-US"/>
        </a:p>
      </dgm:t>
    </dgm:pt>
    <dgm:pt modelId="{313B0676-2A09-4E8D-B00F-DF39BD0735F2}">
      <dgm:prSet/>
      <dgm:spPr/>
      <dgm:t>
        <a:bodyPr/>
        <a:lstStyle/>
        <a:p>
          <a:r>
            <a:rPr lang="en-US"/>
            <a:t>Should the student not submit the task by the re-scheduled date, a second N–Determination Warning letter will be sent.</a:t>
          </a:r>
        </a:p>
      </dgm:t>
    </dgm:pt>
    <dgm:pt modelId="{FB9E59FB-C775-47F6-BA86-82B2412CAD73}" type="parTrans" cxnId="{D09624B1-4D1D-4241-B99E-C7A9649867C4}">
      <dgm:prSet/>
      <dgm:spPr/>
      <dgm:t>
        <a:bodyPr/>
        <a:lstStyle/>
        <a:p>
          <a:endParaRPr lang="en-US"/>
        </a:p>
      </dgm:t>
    </dgm:pt>
    <dgm:pt modelId="{04D02760-C470-4795-8842-75701CFE4E43}" type="sibTrans" cxnId="{D09624B1-4D1D-4241-B99E-C7A9649867C4}">
      <dgm:prSet/>
      <dgm:spPr/>
      <dgm:t>
        <a:bodyPr/>
        <a:lstStyle/>
        <a:p>
          <a:endParaRPr lang="en-US"/>
        </a:p>
      </dgm:t>
    </dgm:pt>
    <dgm:pt modelId="{6BAEA1DC-5CD5-414C-9E60-091A736435DB}">
      <dgm:prSet/>
      <dgm:spPr/>
      <dgm:t>
        <a:bodyPr/>
        <a:lstStyle/>
        <a:p>
          <a:r>
            <a:rPr lang="en-US"/>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gm:t>
    </dgm:pt>
    <dgm:pt modelId="{07B9867F-E797-4A38-97C6-62C30598FEF5}" type="parTrans" cxnId="{A5614695-57B4-462F-B3C4-B8869418F916}">
      <dgm:prSet/>
      <dgm:spPr/>
      <dgm:t>
        <a:bodyPr/>
        <a:lstStyle/>
        <a:p>
          <a:endParaRPr lang="en-US"/>
        </a:p>
      </dgm:t>
    </dgm:pt>
    <dgm:pt modelId="{A956A728-229D-44F4-AC85-ABD34DC5040E}" type="sibTrans" cxnId="{A5614695-57B4-462F-B3C4-B8869418F916}">
      <dgm:prSet/>
      <dgm:spPr/>
      <dgm:t>
        <a:bodyPr/>
        <a:lstStyle/>
        <a:p>
          <a:endParaRPr lang="en-US"/>
        </a:p>
      </dgm:t>
    </dgm:pt>
    <dgm:pt modelId="{71F20A41-9789-44DD-BD7B-6717D9AA4281}" type="pres">
      <dgm:prSet presAssocID="{2625846E-A31D-47EA-937A-0EBD86D57C1D}" presName="linear" presStyleCnt="0">
        <dgm:presLayoutVars>
          <dgm:animLvl val="lvl"/>
          <dgm:resizeHandles val="exact"/>
        </dgm:presLayoutVars>
      </dgm:prSet>
      <dgm:spPr/>
    </dgm:pt>
    <dgm:pt modelId="{C08F93EF-E424-4A92-90D8-157B64858F9B}" type="pres">
      <dgm:prSet presAssocID="{DF8F817A-04AE-46F7-8D60-3417C622F7F4}" presName="parentText" presStyleLbl="node1" presStyleIdx="0" presStyleCnt="2">
        <dgm:presLayoutVars>
          <dgm:chMax val="0"/>
          <dgm:bulletEnabled val="1"/>
        </dgm:presLayoutVars>
      </dgm:prSet>
      <dgm:spPr/>
    </dgm:pt>
    <dgm:pt modelId="{50803968-B80A-4973-9CB3-F2A2640FB793}" type="pres">
      <dgm:prSet presAssocID="{A1F63427-2FFE-4E4D-9D4C-58AAD455F7DB}" presName="spacer" presStyleCnt="0"/>
      <dgm:spPr/>
    </dgm:pt>
    <dgm:pt modelId="{9A7DA1DC-6482-4F65-AF56-71D4E96DCE12}" type="pres">
      <dgm:prSet presAssocID="{D5075B2E-1BDA-4295-A4AD-9A6B8FF3BD8F}" presName="parentText" presStyleLbl="node1" presStyleIdx="1" presStyleCnt="2">
        <dgm:presLayoutVars>
          <dgm:chMax val="0"/>
          <dgm:bulletEnabled val="1"/>
        </dgm:presLayoutVars>
      </dgm:prSet>
      <dgm:spPr/>
    </dgm:pt>
    <dgm:pt modelId="{A941CC5C-4B99-4D69-8DD9-ADC55D39AA46}" type="pres">
      <dgm:prSet presAssocID="{D5075B2E-1BDA-4295-A4AD-9A6B8FF3BD8F}" presName="childText" presStyleLbl="revTx" presStyleIdx="0" presStyleCnt="1">
        <dgm:presLayoutVars>
          <dgm:bulletEnabled val="1"/>
        </dgm:presLayoutVars>
      </dgm:prSet>
      <dgm:spPr/>
    </dgm:pt>
  </dgm:ptLst>
  <dgm:cxnLst>
    <dgm:cxn modelId="{BFC9E522-E5B0-4FA3-9DEB-A0CCCD116EF1}" type="presOf" srcId="{6BAEA1DC-5CD5-414C-9E60-091A736435DB}" destId="{A941CC5C-4B99-4D69-8DD9-ADC55D39AA46}" srcOrd="0" destOrd="4" presId="urn:microsoft.com/office/officeart/2005/8/layout/vList2"/>
    <dgm:cxn modelId="{A9FDB341-C037-4F1F-81A0-D3E0409E58CC}" type="presOf" srcId="{D5075B2E-1BDA-4295-A4AD-9A6B8FF3BD8F}" destId="{9A7DA1DC-6482-4F65-AF56-71D4E96DCE12}" srcOrd="0" destOrd="0" presId="urn:microsoft.com/office/officeart/2005/8/layout/vList2"/>
    <dgm:cxn modelId="{700E4242-B0F0-4BCB-BBE3-2D9FE5E93FD3}" srcId="{D5075B2E-1BDA-4295-A4AD-9A6B8FF3BD8F}" destId="{96A7754F-65EE-483F-8C27-210EB9E3B212}" srcOrd="1" destOrd="0" parTransId="{6F08C1DA-E7DF-4824-B062-FDD03B75C508}" sibTransId="{713D4034-37AB-4579-9B27-4F96359298E5}"/>
    <dgm:cxn modelId="{AF83B16E-3C71-47AC-BD29-AAC8D7CE33C0}" srcId="{D5075B2E-1BDA-4295-A4AD-9A6B8FF3BD8F}" destId="{052799AC-8879-4AA2-AF34-69C99247E8F4}" srcOrd="0" destOrd="0" parTransId="{EF9C3AEB-179D-434E-A04C-75B9E42EFF13}" sibTransId="{174507B2-67E1-4587-9522-D9B848A6F176}"/>
    <dgm:cxn modelId="{D649C270-078F-443B-BD4B-BB6F52FE532B}" type="presOf" srcId="{A98BB620-8A70-4C11-AEE7-62EFED1DB9C1}" destId="{A941CC5C-4B99-4D69-8DD9-ADC55D39AA46}" srcOrd="0" destOrd="2" presId="urn:microsoft.com/office/officeart/2005/8/layout/vList2"/>
    <dgm:cxn modelId="{CFCC8D7A-4470-418C-8FD2-A0202B88F3FA}" type="presOf" srcId="{2625846E-A31D-47EA-937A-0EBD86D57C1D}" destId="{71F20A41-9789-44DD-BD7B-6717D9AA4281}" srcOrd="0" destOrd="0" presId="urn:microsoft.com/office/officeart/2005/8/layout/vList2"/>
    <dgm:cxn modelId="{A5614695-57B4-462F-B3C4-B8869418F916}" srcId="{D5075B2E-1BDA-4295-A4AD-9A6B8FF3BD8F}" destId="{6BAEA1DC-5CD5-414C-9E60-091A736435DB}" srcOrd="4" destOrd="0" parTransId="{07B9867F-E797-4A38-97C6-62C30598FEF5}" sibTransId="{A956A728-229D-44F4-AC85-ABD34DC5040E}"/>
    <dgm:cxn modelId="{9BF4ECA1-6F7E-4B87-9125-AA30B95F7FD2}" srcId="{2625846E-A31D-47EA-937A-0EBD86D57C1D}" destId="{D5075B2E-1BDA-4295-A4AD-9A6B8FF3BD8F}" srcOrd="1" destOrd="0" parTransId="{7CA803B3-9719-4730-A9D9-F8EAB85E3790}" sibTransId="{3F661A40-6BB3-4B98-9FFA-0634CDBEB5DC}"/>
    <dgm:cxn modelId="{D09624B1-4D1D-4241-B99E-C7A9649867C4}" srcId="{D5075B2E-1BDA-4295-A4AD-9A6B8FF3BD8F}" destId="{313B0676-2A09-4E8D-B00F-DF39BD0735F2}" srcOrd="3" destOrd="0" parTransId="{FB9E59FB-C775-47F6-BA86-82B2412CAD73}" sibTransId="{04D02760-C470-4795-8842-75701CFE4E43}"/>
    <dgm:cxn modelId="{E2A79BB2-B029-40FB-AB72-40932B87ED8A}" srcId="{D5075B2E-1BDA-4295-A4AD-9A6B8FF3BD8F}" destId="{A98BB620-8A70-4C11-AEE7-62EFED1DB9C1}" srcOrd="2" destOrd="0" parTransId="{A4C8080B-63D1-4F38-9D7C-467F9E21B227}" sibTransId="{2E16FC38-4FBE-4A16-9E19-99436DE4D9F1}"/>
    <dgm:cxn modelId="{641DB0BE-F042-43F9-9F79-1FBEDB27B142}" srcId="{2625846E-A31D-47EA-937A-0EBD86D57C1D}" destId="{DF8F817A-04AE-46F7-8D60-3417C622F7F4}" srcOrd="0" destOrd="0" parTransId="{0EB69DC8-6849-4142-B8AA-FC2646AC7F64}" sibTransId="{A1F63427-2FFE-4E4D-9D4C-58AAD455F7DB}"/>
    <dgm:cxn modelId="{BC1989E3-016B-46C9-A3D5-436C876DA29D}" type="presOf" srcId="{313B0676-2A09-4E8D-B00F-DF39BD0735F2}" destId="{A941CC5C-4B99-4D69-8DD9-ADC55D39AA46}" srcOrd="0" destOrd="3" presId="urn:microsoft.com/office/officeart/2005/8/layout/vList2"/>
    <dgm:cxn modelId="{71B4DFE3-9147-4482-BD85-2D59AF033FB5}" type="presOf" srcId="{DF8F817A-04AE-46F7-8D60-3417C622F7F4}" destId="{C08F93EF-E424-4A92-90D8-157B64858F9B}" srcOrd="0" destOrd="0" presId="urn:microsoft.com/office/officeart/2005/8/layout/vList2"/>
    <dgm:cxn modelId="{B30AB9F6-E437-494D-8BA3-83593A5E4F3A}" type="presOf" srcId="{96A7754F-65EE-483F-8C27-210EB9E3B212}" destId="{A941CC5C-4B99-4D69-8DD9-ADC55D39AA46}" srcOrd="0" destOrd="1" presId="urn:microsoft.com/office/officeart/2005/8/layout/vList2"/>
    <dgm:cxn modelId="{0274C5FE-D2F8-490A-ABB3-0F120BECBA04}" type="presOf" srcId="{052799AC-8879-4AA2-AF34-69C99247E8F4}" destId="{A941CC5C-4B99-4D69-8DD9-ADC55D39AA46}" srcOrd="0" destOrd="0" presId="urn:microsoft.com/office/officeart/2005/8/layout/vList2"/>
    <dgm:cxn modelId="{FD11862F-5059-4BC5-AF1B-3C903714BB69}" type="presParOf" srcId="{71F20A41-9789-44DD-BD7B-6717D9AA4281}" destId="{C08F93EF-E424-4A92-90D8-157B64858F9B}" srcOrd="0" destOrd="0" presId="urn:microsoft.com/office/officeart/2005/8/layout/vList2"/>
    <dgm:cxn modelId="{5E7DC1A7-7ABD-4231-8377-8EC4074B5491}" type="presParOf" srcId="{71F20A41-9789-44DD-BD7B-6717D9AA4281}" destId="{50803968-B80A-4973-9CB3-F2A2640FB793}" srcOrd="1" destOrd="0" presId="urn:microsoft.com/office/officeart/2005/8/layout/vList2"/>
    <dgm:cxn modelId="{2DB9EB5C-91DC-4011-A798-C2D211D3B26D}" type="presParOf" srcId="{71F20A41-9789-44DD-BD7B-6717D9AA4281}" destId="{9A7DA1DC-6482-4F65-AF56-71D4E96DCE12}" srcOrd="2" destOrd="0" presId="urn:microsoft.com/office/officeart/2005/8/layout/vList2"/>
    <dgm:cxn modelId="{AE5DCA9F-BA7B-47D4-818D-BEA24CC95282}" type="presParOf" srcId="{71F20A41-9789-44DD-BD7B-6717D9AA4281}" destId="{A941CC5C-4B99-4D69-8DD9-ADC55D39AA4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3D373C-DCBA-479D-9BF4-5D15E4CF8013}"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199E92FE-FF6D-4F3B-AE46-3183A16CBC78}">
      <dgm:prSet/>
      <dgm:spPr/>
      <dgm:t>
        <a:bodyPr/>
        <a:lstStyle/>
        <a:p>
          <a:r>
            <a:rPr lang="en-AU"/>
            <a:t>The courses in the Vocational Education and Training (VET) Industry Curriculum Frameworks have been designed to deliver units of competency that are drawn from Industry Training Packages.</a:t>
          </a:r>
          <a:endParaRPr lang="en-US"/>
        </a:p>
      </dgm:t>
    </dgm:pt>
    <dgm:pt modelId="{03217B12-F802-4187-8193-2EF1CED8A9DA}" type="parTrans" cxnId="{E42FEDEE-B5B4-4318-B7BA-227EC3395BD8}">
      <dgm:prSet/>
      <dgm:spPr/>
      <dgm:t>
        <a:bodyPr/>
        <a:lstStyle/>
        <a:p>
          <a:endParaRPr lang="en-US"/>
        </a:p>
      </dgm:t>
    </dgm:pt>
    <dgm:pt modelId="{485BA843-2519-4DDE-B5C7-E5149E6A8AD9}" type="sibTrans" cxnId="{E42FEDEE-B5B4-4318-B7BA-227EC3395BD8}">
      <dgm:prSet/>
      <dgm:spPr/>
      <dgm:t>
        <a:bodyPr/>
        <a:lstStyle/>
        <a:p>
          <a:endParaRPr lang="en-US"/>
        </a:p>
      </dgm:t>
    </dgm:pt>
    <dgm:pt modelId="{BADA9AF8-625B-42F6-923A-FF0CB9022BFC}">
      <dgm:prSet/>
      <dgm:spPr/>
      <dgm:t>
        <a:bodyPr/>
        <a:lstStyle/>
        <a:p>
          <a:r>
            <a:rPr lang="en-AU" dirty="0"/>
            <a:t>Work placement is a mandatory Year 11 requirement of each framework course and for some other VET courses. For each course, a minimum number of hours are required in the workplace to enable students to progress towards the achievement of industry competencies and to practice skills acquired in the classroom or workshop. If you fail to undertake any mandatory work placement component of a VET course, it may be determined that you have not made a genuine attempt to complete course requirements.</a:t>
          </a:r>
          <a:endParaRPr lang="en-US" dirty="0"/>
        </a:p>
      </dgm:t>
    </dgm:pt>
    <dgm:pt modelId="{EEEE4404-4647-4926-9702-8F9097243711}" type="parTrans" cxnId="{CE48093D-E4F0-4402-BFA7-034A841391C9}">
      <dgm:prSet/>
      <dgm:spPr/>
      <dgm:t>
        <a:bodyPr/>
        <a:lstStyle/>
        <a:p>
          <a:endParaRPr lang="en-US"/>
        </a:p>
      </dgm:t>
    </dgm:pt>
    <dgm:pt modelId="{79FD07FD-AA95-490D-BE13-EB05FA72F04C}" type="sibTrans" cxnId="{CE48093D-E4F0-4402-BFA7-034A841391C9}">
      <dgm:prSet/>
      <dgm:spPr/>
      <dgm:t>
        <a:bodyPr/>
        <a:lstStyle/>
        <a:p>
          <a:endParaRPr lang="en-US"/>
        </a:p>
      </dgm:t>
    </dgm:pt>
    <dgm:pt modelId="{8364979B-A7E1-4D21-9266-7DF33E1BFF45}" type="pres">
      <dgm:prSet presAssocID="{033D373C-DCBA-479D-9BF4-5D15E4CF8013}" presName="Name0" presStyleCnt="0">
        <dgm:presLayoutVars>
          <dgm:dir/>
          <dgm:animLvl val="lvl"/>
          <dgm:resizeHandles val="exact"/>
        </dgm:presLayoutVars>
      </dgm:prSet>
      <dgm:spPr/>
    </dgm:pt>
    <dgm:pt modelId="{62FFD50C-E9C5-4EFA-B909-77702F868D02}" type="pres">
      <dgm:prSet presAssocID="{BADA9AF8-625B-42F6-923A-FF0CB9022BFC}" presName="boxAndChildren" presStyleCnt="0"/>
      <dgm:spPr/>
    </dgm:pt>
    <dgm:pt modelId="{AD76C327-4F94-4A41-80ED-9424E852EBE9}" type="pres">
      <dgm:prSet presAssocID="{BADA9AF8-625B-42F6-923A-FF0CB9022BFC}" presName="parentTextBox" presStyleLbl="node1" presStyleIdx="0" presStyleCnt="2"/>
      <dgm:spPr/>
    </dgm:pt>
    <dgm:pt modelId="{6953ED08-69A7-4C6D-88F6-F0F1A65FBBAF}" type="pres">
      <dgm:prSet presAssocID="{485BA843-2519-4DDE-B5C7-E5149E6A8AD9}" presName="sp" presStyleCnt="0"/>
      <dgm:spPr/>
    </dgm:pt>
    <dgm:pt modelId="{AFB90774-1D22-47CE-8338-ACC14EAADAFA}" type="pres">
      <dgm:prSet presAssocID="{199E92FE-FF6D-4F3B-AE46-3183A16CBC78}" presName="arrowAndChildren" presStyleCnt="0"/>
      <dgm:spPr/>
    </dgm:pt>
    <dgm:pt modelId="{E3BC2942-CFE0-40F6-8325-16AF94AA9D4A}" type="pres">
      <dgm:prSet presAssocID="{199E92FE-FF6D-4F3B-AE46-3183A16CBC78}" presName="parentTextArrow" presStyleLbl="node1" presStyleIdx="1" presStyleCnt="2"/>
      <dgm:spPr/>
    </dgm:pt>
  </dgm:ptLst>
  <dgm:cxnLst>
    <dgm:cxn modelId="{CE48093D-E4F0-4402-BFA7-034A841391C9}" srcId="{033D373C-DCBA-479D-9BF4-5D15E4CF8013}" destId="{BADA9AF8-625B-42F6-923A-FF0CB9022BFC}" srcOrd="1" destOrd="0" parTransId="{EEEE4404-4647-4926-9702-8F9097243711}" sibTransId="{79FD07FD-AA95-490D-BE13-EB05FA72F04C}"/>
    <dgm:cxn modelId="{B33210AD-F939-4E8B-A754-5F2DDB0BB547}" type="presOf" srcId="{BADA9AF8-625B-42F6-923A-FF0CB9022BFC}" destId="{AD76C327-4F94-4A41-80ED-9424E852EBE9}" srcOrd="0" destOrd="0" presId="urn:microsoft.com/office/officeart/2005/8/layout/process4"/>
    <dgm:cxn modelId="{F8FD44AF-E27D-4450-9DED-DEF0E7FC1D1D}" type="presOf" srcId="{199E92FE-FF6D-4F3B-AE46-3183A16CBC78}" destId="{E3BC2942-CFE0-40F6-8325-16AF94AA9D4A}" srcOrd="0" destOrd="0" presId="urn:microsoft.com/office/officeart/2005/8/layout/process4"/>
    <dgm:cxn modelId="{18BE63BC-921B-4445-849B-8AE3E3C3C34A}" type="presOf" srcId="{033D373C-DCBA-479D-9BF4-5D15E4CF8013}" destId="{8364979B-A7E1-4D21-9266-7DF33E1BFF45}" srcOrd="0" destOrd="0" presId="urn:microsoft.com/office/officeart/2005/8/layout/process4"/>
    <dgm:cxn modelId="{E42FEDEE-B5B4-4318-B7BA-227EC3395BD8}" srcId="{033D373C-DCBA-479D-9BF4-5D15E4CF8013}" destId="{199E92FE-FF6D-4F3B-AE46-3183A16CBC78}" srcOrd="0" destOrd="0" parTransId="{03217B12-F802-4187-8193-2EF1CED8A9DA}" sibTransId="{485BA843-2519-4DDE-B5C7-E5149E6A8AD9}"/>
    <dgm:cxn modelId="{8DF7A404-7BD9-44E4-B04C-2E25B949829F}" type="presParOf" srcId="{8364979B-A7E1-4D21-9266-7DF33E1BFF45}" destId="{62FFD50C-E9C5-4EFA-B909-77702F868D02}" srcOrd="0" destOrd="0" presId="urn:microsoft.com/office/officeart/2005/8/layout/process4"/>
    <dgm:cxn modelId="{69231B54-5011-4276-A707-F7C2CCE486FF}" type="presParOf" srcId="{62FFD50C-E9C5-4EFA-B909-77702F868D02}" destId="{AD76C327-4F94-4A41-80ED-9424E852EBE9}" srcOrd="0" destOrd="0" presId="urn:microsoft.com/office/officeart/2005/8/layout/process4"/>
    <dgm:cxn modelId="{C431E8E0-7DA5-4D18-96BC-2383EB1B69B6}" type="presParOf" srcId="{8364979B-A7E1-4D21-9266-7DF33E1BFF45}" destId="{6953ED08-69A7-4C6D-88F6-F0F1A65FBBAF}" srcOrd="1" destOrd="0" presId="urn:microsoft.com/office/officeart/2005/8/layout/process4"/>
    <dgm:cxn modelId="{F1171C5E-E03C-4EFE-A287-2A277D734843}" type="presParOf" srcId="{8364979B-A7E1-4D21-9266-7DF33E1BFF45}" destId="{AFB90774-1D22-47CE-8338-ACC14EAADAFA}" srcOrd="2" destOrd="0" presId="urn:microsoft.com/office/officeart/2005/8/layout/process4"/>
    <dgm:cxn modelId="{3E898110-EBD0-47BC-9246-6C841F1C6DDF}" type="presParOf" srcId="{AFB90774-1D22-47CE-8338-ACC14EAADAFA}" destId="{E3BC2942-CFE0-40F6-8325-16AF94AA9D4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286B4C-8D12-432A-95C1-5F266876CFF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04BC7B8-1CB5-4461-A4C6-9D48DC93A444}">
      <dgm:prSet/>
      <dgm:spPr/>
      <dgm:t>
        <a:bodyPr/>
        <a:lstStyle/>
        <a:p>
          <a:r>
            <a:rPr lang="en-AU"/>
            <a:t>If illness or misadventure occurs before the examination and you are still able to attend, notify the Deputy Principal before entering the examination. If a problem occurs during an examination, you should notify the Presiding Officer at once.</a:t>
          </a:r>
          <a:endParaRPr lang="en-US"/>
        </a:p>
      </dgm:t>
    </dgm:pt>
    <dgm:pt modelId="{A95647E9-0C84-4A5C-B161-8BD09D4391D4}" type="parTrans" cxnId="{68E04AE2-912C-4AB5-AC84-5D9E60DE2855}">
      <dgm:prSet/>
      <dgm:spPr/>
      <dgm:t>
        <a:bodyPr/>
        <a:lstStyle/>
        <a:p>
          <a:endParaRPr lang="en-US"/>
        </a:p>
      </dgm:t>
    </dgm:pt>
    <dgm:pt modelId="{E7CF5B69-C92B-48AD-AA8E-30580FB806AE}" type="sibTrans" cxnId="{68E04AE2-912C-4AB5-AC84-5D9E60DE2855}">
      <dgm:prSet/>
      <dgm:spPr/>
      <dgm:t>
        <a:bodyPr/>
        <a:lstStyle/>
        <a:p>
          <a:endParaRPr lang="en-US"/>
        </a:p>
      </dgm:t>
    </dgm:pt>
    <dgm:pt modelId="{E2E67B32-21DB-4677-9387-AFD9F42F23BB}">
      <dgm:prSet/>
      <dgm:spPr/>
      <dgm:t>
        <a:bodyPr/>
        <a:lstStyle/>
        <a:p>
          <a:r>
            <a:rPr lang="en-AU"/>
            <a:t>You must notify the Deputy Principal at every examination session in which you consider your performances may have been affected by illness or misadventure.</a:t>
          </a:r>
          <a:endParaRPr lang="en-US"/>
        </a:p>
      </dgm:t>
    </dgm:pt>
    <dgm:pt modelId="{38325A92-D8E0-44CA-AE0A-D4975FCFA4C4}" type="parTrans" cxnId="{A15AF1F6-6F9A-4EA8-8D91-66A816575AC7}">
      <dgm:prSet/>
      <dgm:spPr/>
      <dgm:t>
        <a:bodyPr/>
        <a:lstStyle/>
        <a:p>
          <a:endParaRPr lang="en-US"/>
        </a:p>
      </dgm:t>
    </dgm:pt>
    <dgm:pt modelId="{89F4DAF2-225A-46F9-B73E-63877B1648B1}" type="sibTrans" cxnId="{A15AF1F6-6F9A-4EA8-8D91-66A816575AC7}">
      <dgm:prSet/>
      <dgm:spPr/>
      <dgm:t>
        <a:bodyPr/>
        <a:lstStyle/>
        <a:p>
          <a:endParaRPr lang="en-US"/>
        </a:p>
      </dgm:t>
    </dgm:pt>
    <dgm:pt modelId="{ABE8F321-0BE7-4DFB-9D57-1C30FCD4449E}">
      <dgm:prSet/>
      <dgm:spPr/>
      <dgm:t>
        <a:bodyPr/>
        <a:lstStyle/>
        <a:p>
          <a:r>
            <a:rPr lang="en-AU"/>
            <a:t>If you are absent from an examination and lodge an illness/misadventure appeal that is declined by the school, you will not receive an examination result in that course. This could mean that you may receive an N-Award Warning Letter for this course</a:t>
          </a:r>
          <a:endParaRPr lang="en-US"/>
        </a:p>
      </dgm:t>
    </dgm:pt>
    <dgm:pt modelId="{EAE087DF-D41C-49F4-B140-C051CFC61984}" type="parTrans" cxnId="{8549F234-9D08-49C4-8040-38011ADA8CA9}">
      <dgm:prSet/>
      <dgm:spPr/>
      <dgm:t>
        <a:bodyPr/>
        <a:lstStyle/>
        <a:p>
          <a:endParaRPr lang="en-US"/>
        </a:p>
      </dgm:t>
    </dgm:pt>
    <dgm:pt modelId="{BDB4FEB1-1BF0-419C-BE6B-ED084B137B63}" type="sibTrans" cxnId="{8549F234-9D08-49C4-8040-38011ADA8CA9}">
      <dgm:prSet/>
      <dgm:spPr/>
      <dgm:t>
        <a:bodyPr/>
        <a:lstStyle/>
        <a:p>
          <a:endParaRPr lang="en-US"/>
        </a:p>
      </dgm:t>
    </dgm:pt>
    <dgm:pt modelId="{24C8A77E-089A-4101-AA48-2887B3002E51}" type="pres">
      <dgm:prSet presAssocID="{23286B4C-8D12-432A-95C1-5F266876CFF1}" presName="linear" presStyleCnt="0">
        <dgm:presLayoutVars>
          <dgm:animLvl val="lvl"/>
          <dgm:resizeHandles val="exact"/>
        </dgm:presLayoutVars>
      </dgm:prSet>
      <dgm:spPr/>
    </dgm:pt>
    <dgm:pt modelId="{987532F4-752E-44B8-930F-9DBA03E85EBA}" type="pres">
      <dgm:prSet presAssocID="{C04BC7B8-1CB5-4461-A4C6-9D48DC93A444}" presName="parentText" presStyleLbl="node1" presStyleIdx="0" presStyleCnt="3">
        <dgm:presLayoutVars>
          <dgm:chMax val="0"/>
          <dgm:bulletEnabled val="1"/>
        </dgm:presLayoutVars>
      </dgm:prSet>
      <dgm:spPr/>
    </dgm:pt>
    <dgm:pt modelId="{AD79929D-F181-42A9-855B-26861F6F91BA}" type="pres">
      <dgm:prSet presAssocID="{E7CF5B69-C92B-48AD-AA8E-30580FB806AE}" presName="spacer" presStyleCnt="0"/>
      <dgm:spPr/>
    </dgm:pt>
    <dgm:pt modelId="{04F482C5-DE1A-4550-9821-082D2BD34C57}" type="pres">
      <dgm:prSet presAssocID="{E2E67B32-21DB-4677-9387-AFD9F42F23BB}" presName="parentText" presStyleLbl="node1" presStyleIdx="1" presStyleCnt="3">
        <dgm:presLayoutVars>
          <dgm:chMax val="0"/>
          <dgm:bulletEnabled val="1"/>
        </dgm:presLayoutVars>
      </dgm:prSet>
      <dgm:spPr/>
    </dgm:pt>
    <dgm:pt modelId="{85AB39DB-E867-4822-998B-4F4BE714E466}" type="pres">
      <dgm:prSet presAssocID="{89F4DAF2-225A-46F9-B73E-63877B1648B1}" presName="spacer" presStyleCnt="0"/>
      <dgm:spPr/>
    </dgm:pt>
    <dgm:pt modelId="{E8B70C2B-AEF3-40BE-B991-CE97DE74C89B}" type="pres">
      <dgm:prSet presAssocID="{ABE8F321-0BE7-4DFB-9D57-1C30FCD4449E}" presName="parentText" presStyleLbl="node1" presStyleIdx="2" presStyleCnt="3">
        <dgm:presLayoutVars>
          <dgm:chMax val="0"/>
          <dgm:bulletEnabled val="1"/>
        </dgm:presLayoutVars>
      </dgm:prSet>
      <dgm:spPr/>
    </dgm:pt>
  </dgm:ptLst>
  <dgm:cxnLst>
    <dgm:cxn modelId="{8549F234-9D08-49C4-8040-38011ADA8CA9}" srcId="{23286B4C-8D12-432A-95C1-5F266876CFF1}" destId="{ABE8F321-0BE7-4DFB-9D57-1C30FCD4449E}" srcOrd="2" destOrd="0" parTransId="{EAE087DF-D41C-49F4-B140-C051CFC61984}" sibTransId="{BDB4FEB1-1BF0-419C-BE6B-ED084B137B63}"/>
    <dgm:cxn modelId="{27E75938-1165-4E0A-867F-D5AD9A3F278A}" type="presOf" srcId="{C04BC7B8-1CB5-4461-A4C6-9D48DC93A444}" destId="{987532F4-752E-44B8-930F-9DBA03E85EBA}" srcOrd="0" destOrd="0" presId="urn:microsoft.com/office/officeart/2005/8/layout/vList2"/>
    <dgm:cxn modelId="{09FE465C-3531-4C94-BF05-B10509C5EBC8}" type="presOf" srcId="{E2E67B32-21DB-4677-9387-AFD9F42F23BB}" destId="{04F482C5-DE1A-4550-9821-082D2BD34C57}" srcOrd="0" destOrd="0" presId="urn:microsoft.com/office/officeart/2005/8/layout/vList2"/>
    <dgm:cxn modelId="{9595D5A3-11C7-4648-A38B-3254ACE3F13E}" type="presOf" srcId="{23286B4C-8D12-432A-95C1-5F266876CFF1}" destId="{24C8A77E-089A-4101-AA48-2887B3002E51}" srcOrd="0" destOrd="0" presId="urn:microsoft.com/office/officeart/2005/8/layout/vList2"/>
    <dgm:cxn modelId="{CEF4A6D3-6C57-4028-93B9-31B2BDB33B8D}" type="presOf" srcId="{ABE8F321-0BE7-4DFB-9D57-1C30FCD4449E}" destId="{E8B70C2B-AEF3-40BE-B991-CE97DE74C89B}" srcOrd="0" destOrd="0" presId="urn:microsoft.com/office/officeart/2005/8/layout/vList2"/>
    <dgm:cxn modelId="{68E04AE2-912C-4AB5-AC84-5D9E60DE2855}" srcId="{23286B4C-8D12-432A-95C1-5F266876CFF1}" destId="{C04BC7B8-1CB5-4461-A4C6-9D48DC93A444}" srcOrd="0" destOrd="0" parTransId="{A95647E9-0C84-4A5C-B161-8BD09D4391D4}" sibTransId="{E7CF5B69-C92B-48AD-AA8E-30580FB806AE}"/>
    <dgm:cxn modelId="{A15AF1F6-6F9A-4EA8-8D91-66A816575AC7}" srcId="{23286B4C-8D12-432A-95C1-5F266876CFF1}" destId="{E2E67B32-21DB-4677-9387-AFD9F42F23BB}" srcOrd="1" destOrd="0" parTransId="{38325A92-D8E0-44CA-AE0A-D4975FCFA4C4}" sibTransId="{89F4DAF2-225A-46F9-B73E-63877B1648B1}"/>
    <dgm:cxn modelId="{2F71227A-0F18-4B39-8083-49C73B4C9B39}" type="presParOf" srcId="{24C8A77E-089A-4101-AA48-2887B3002E51}" destId="{987532F4-752E-44B8-930F-9DBA03E85EBA}" srcOrd="0" destOrd="0" presId="urn:microsoft.com/office/officeart/2005/8/layout/vList2"/>
    <dgm:cxn modelId="{401F3D78-3CCE-4CF5-ADAC-CB700EB59B7F}" type="presParOf" srcId="{24C8A77E-089A-4101-AA48-2887B3002E51}" destId="{AD79929D-F181-42A9-855B-26861F6F91BA}" srcOrd="1" destOrd="0" presId="urn:microsoft.com/office/officeart/2005/8/layout/vList2"/>
    <dgm:cxn modelId="{EB6EEA54-3916-480C-BEF7-9923A223CF88}" type="presParOf" srcId="{24C8A77E-089A-4101-AA48-2887B3002E51}" destId="{04F482C5-DE1A-4550-9821-082D2BD34C57}" srcOrd="2" destOrd="0" presId="urn:microsoft.com/office/officeart/2005/8/layout/vList2"/>
    <dgm:cxn modelId="{2F35D776-4F7C-484A-809F-F5677EEA2C61}" type="presParOf" srcId="{24C8A77E-089A-4101-AA48-2887B3002E51}" destId="{85AB39DB-E867-4822-998B-4F4BE714E466}" srcOrd="3" destOrd="0" presId="urn:microsoft.com/office/officeart/2005/8/layout/vList2"/>
    <dgm:cxn modelId="{10030C8E-544A-4D61-9C96-2E2666E5CEB5}" type="presParOf" srcId="{24C8A77E-089A-4101-AA48-2887B3002E51}" destId="{E8B70C2B-AEF3-40BE-B991-CE97DE74C8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3F8DD1-E192-45BF-B505-4085EE18BCB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3B5628A-E99B-4E64-BCEF-5212FACF8DFF}">
      <dgm:prSet/>
      <dgm:spPr/>
      <dgm:t>
        <a:bodyPr/>
        <a:lstStyle/>
        <a:p>
          <a:r>
            <a:rPr lang="en-AU"/>
            <a:t>The examination timetable contains a list of:</a:t>
          </a:r>
          <a:endParaRPr lang="en-US"/>
        </a:p>
      </dgm:t>
    </dgm:pt>
    <dgm:pt modelId="{B4B81200-5E1A-4392-9F40-00EFEA9F2235}" type="parTrans" cxnId="{97FCE2A1-2A2D-450C-9636-B3E330021DBF}">
      <dgm:prSet/>
      <dgm:spPr/>
      <dgm:t>
        <a:bodyPr/>
        <a:lstStyle/>
        <a:p>
          <a:endParaRPr lang="en-US"/>
        </a:p>
      </dgm:t>
    </dgm:pt>
    <dgm:pt modelId="{8658F549-7983-4D6D-B9BE-23DC3FC30909}" type="sibTrans" cxnId="{97FCE2A1-2A2D-450C-9636-B3E330021DBF}">
      <dgm:prSet/>
      <dgm:spPr/>
      <dgm:t>
        <a:bodyPr/>
        <a:lstStyle/>
        <a:p>
          <a:endParaRPr lang="en-US"/>
        </a:p>
      </dgm:t>
    </dgm:pt>
    <dgm:pt modelId="{07EACE9C-604B-4305-A06A-7DC03264A5B4}">
      <dgm:prSet/>
      <dgm:spPr/>
      <dgm:t>
        <a:bodyPr/>
        <a:lstStyle/>
        <a:p>
          <a:r>
            <a:rPr lang="en-US"/>
            <a:t>equipment that you are expected to provide,</a:t>
          </a:r>
        </a:p>
      </dgm:t>
    </dgm:pt>
    <dgm:pt modelId="{C0ACCD82-3105-4ABB-B9F4-29001CF58DF1}" type="parTrans" cxnId="{8F4D8A18-D43D-4140-AD47-C792719D93EC}">
      <dgm:prSet/>
      <dgm:spPr/>
      <dgm:t>
        <a:bodyPr/>
        <a:lstStyle/>
        <a:p>
          <a:endParaRPr lang="en-US"/>
        </a:p>
      </dgm:t>
    </dgm:pt>
    <dgm:pt modelId="{356C9CEE-382F-4183-B040-9AD38D311EF5}" type="sibTrans" cxnId="{8F4D8A18-D43D-4140-AD47-C792719D93EC}">
      <dgm:prSet/>
      <dgm:spPr/>
      <dgm:t>
        <a:bodyPr/>
        <a:lstStyle/>
        <a:p>
          <a:endParaRPr lang="en-US"/>
        </a:p>
      </dgm:t>
    </dgm:pt>
    <dgm:pt modelId="{FEE4BDBE-89FC-4F8A-B4F2-F61029635058}">
      <dgm:prSet/>
      <dgm:spPr/>
      <dgm:t>
        <a:bodyPr/>
        <a:lstStyle/>
        <a:p>
          <a:r>
            <a:rPr lang="en-US"/>
            <a:t>optional items that you may bring if you wish.</a:t>
          </a:r>
        </a:p>
      </dgm:t>
    </dgm:pt>
    <dgm:pt modelId="{5122DF89-96CF-4991-B343-EC95C55ED012}" type="parTrans" cxnId="{90770EC4-32A0-4C56-A2E4-32E2240F3DDF}">
      <dgm:prSet/>
      <dgm:spPr/>
      <dgm:t>
        <a:bodyPr/>
        <a:lstStyle/>
        <a:p>
          <a:endParaRPr lang="en-US"/>
        </a:p>
      </dgm:t>
    </dgm:pt>
    <dgm:pt modelId="{C570BCBC-9B07-4671-A21E-9FF296EAF6D8}" type="sibTrans" cxnId="{90770EC4-32A0-4C56-A2E4-32E2240F3DDF}">
      <dgm:prSet/>
      <dgm:spPr/>
      <dgm:t>
        <a:bodyPr/>
        <a:lstStyle/>
        <a:p>
          <a:endParaRPr lang="en-US"/>
        </a:p>
      </dgm:t>
    </dgm:pt>
    <dgm:pt modelId="{F5BF688E-E4E7-4B42-B771-568FCD0699B4}">
      <dgm:prSet/>
      <dgm:spPr/>
      <dgm:t>
        <a:bodyPr/>
        <a:lstStyle/>
        <a:p>
          <a:r>
            <a:rPr lang="en-AU"/>
            <a:t>It is your responsibility to make sure you obtain this list:</a:t>
          </a:r>
          <a:endParaRPr lang="en-US"/>
        </a:p>
      </dgm:t>
    </dgm:pt>
    <dgm:pt modelId="{0AD0412D-F395-4742-B6B6-9D1076AF3680}" type="parTrans" cxnId="{164EFF9E-9B53-41D8-BAA4-7185407BCA50}">
      <dgm:prSet/>
      <dgm:spPr/>
      <dgm:t>
        <a:bodyPr/>
        <a:lstStyle/>
        <a:p>
          <a:endParaRPr lang="en-US"/>
        </a:p>
      </dgm:t>
    </dgm:pt>
    <dgm:pt modelId="{CB28DF0D-7732-4FB2-8D2C-02184ED98AF7}" type="sibTrans" cxnId="{164EFF9E-9B53-41D8-BAA4-7185407BCA50}">
      <dgm:prSet/>
      <dgm:spPr/>
      <dgm:t>
        <a:bodyPr/>
        <a:lstStyle/>
        <a:p>
          <a:endParaRPr lang="en-US"/>
        </a:p>
      </dgm:t>
    </dgm:pt>
    <dgm:pt modelId="{11FB0056-7F73-4221-8A84-76AAB221C0BB}">
      <dgm:prSet/>
      <dgm:spPr/>
      <dgm:t>
        <a:bodyPr/>
        <a:lstStyle/>
        <a:p>
          <a:r>
            <a:rPr lang="en-US"/>
            <a:t>Before the examination begins, the Examination Coordinator and examination supervisors will inspect any equipment brought into the examination room.</a:t>
          </a:r>
        </a:p>
      </dgm:t>
    </dgm:pt>
    <dgm:pt modelId="{A7ACD066-4BB2-4905-BD7C-3C99D1902861}" type="parTrans" cxnId="{C6718CDB-181B-423D-860A-9062F8409F4A}">
      <dgm:prSet/>
      <dgm:spPr/>
      <dgm:t>
        <a:bodyPr/>
        <a:lstStyle/>
        <a:p>
          <a:endParaRPr lang="en-US"/>
        </a:p>
      </dgm:t>
    </dgm:pt>
    <dgm:pt modelId="{C47A0998-A40A-4195-A19C-7DE742C4CBE7}" type="sibTrans" cxnId="{C6718CDB-181B-423D-860A-9062F8409F4A}">
      <dgm:prSet/>
      <dgm:spPr/>
      <dgm:t>
        <a:bodyPr/>
        <a:lstStyle/>
        <a:p>
          <a:endParaRPr lang="en-US"/>
        </a:p>
      </dgm:t>
    </dgm:pt>
    <dgm:pt modelId="{9C9E304C-36D3-4D31-98E9-0E553C2B12ED}">
      <dgm:prSet/>
      <dgm:spPr/>
      <dgm:t>
        <a:bodyPr/>
        <a:lstStyle/>
        <a:p>
          <a:r>
            <a:rPr lang="en-US" dirty="0"/>
            <a:t>Equipment should bear only the original inscribed information. You must supply materials that are in working order (this includes calculators). You cannot lodge an illness/misadventure appeal on the grounds that your examination equipment did not work correctly.</a:t>
          </a:r>
        </a:p>
      </dgm:t>
    </dgm:pt>
    <dgm:pt modelId="{1FE9A95B-8F35-4D4A-819D-A3A11D1C1C4C}" type="parTrans" cxnId="{9971C9CB-B666-4148-9335-F1F01FAAB096}">
      <dgm:prSet/>
      <dgm:spPr/>
      <dgm:t>
        <a:bodyPr/>
        <a:lstStyle/>
        <a:p>
          <a:endParaRPr lang="en-US"/>
        </a:p>
      </dgm:t>
    </dgm:pt>
    <dgm:pt modelId="{F2E1B5CA-4F69-4D62-A733-69527CD66E76}" type="sibTrans" cxnId="{9971C9CB-B666-4148-9335-F1F01FAAB096}">
      <dgm:prSet/>
      <dgm:spPr/>
      <dgm:t>
        <a:bodyPr/>
        <a:lstStyle/>
        <a:p>
          <a:endParaRPr lang="en-US"/>
        </a:p>
      </dgm:t>
    </dgm:pt>
    <dgm:pt modelId="{111F6F2D-DF2E-4CA9-B4AF-9A33E7B49199}">
      <dgm:prSet/>
      <dgm:spPr/>
      <dgm:t>
        <a:bodyPr/>
        <a:lstStyle/>
        <a:p>
          <a:r>
            <a:rPr lang="en-US"/>
            <a:t>For the examinations in which scientific calculators are permitted, you may only use those calculators that appear on NESA’s list of approved scientific calculators. Well before the examination, you should check that your calculator is approved.</a:t>
          </a:r>
        </a:p>
      </dgm:t>
    </dgm:pt>
    <dgm:pt modelId="{90B92D29-EB4B-49E5-B453-F82EE92FFC2D}" type="parTrans" cxnId="{23A26F99-9CA9-4EBF-8314-FC0261C6D634}">
      <dgm:prSet/>
      <dgm:spPr/>
      <dgm:t>
        <a:bodyPr/>
        <a:lstStyle/>
        <a:p>
          <a:endParaRPr lang="en-US"/>
        </a:p>
      </dgm:t>
    </dgm:pt>
    <dgm:pt modelId="{D0C7AB8A-DE09-4E05-BF40-F5D0E173DBA8}" type="sibTrans" cxnId="{23A26F99-9CA9-4EBF-8314-FC0261C6D634}">
      <dgm:prSet/>
      <dgm:spPr/>
      <dgm:t>
        <a:bodyPr/>
        <a:lstStyle/>
        <a:p>
          <a:endParaRPr lang="en-US"/>
        </a:p>
      </dgm:t>
    </dgm:pt>
    <dgm:pt modelId="{393B81F6-BB6B-42B2-82EB-F94A44AA3F78}">
      <dgm:prSet/>
      <dgm:spPr/>
      <dgm:t>
        <a:bodyPr/>
        <a:lstStyle/>
        <a:p>
          <a:r>
            <a:rPr lang="en-US"/>
            <a:t>The list of approved scientific calculators, as well as the separate criteria for calculators in the Mathematics examination, can be found on NESA’s website at: </a:t>
          </a:r>
        </a:p>
      </dgm:t>
    </dgm:pt>
    <dgm:pt modelId="{E3B40E17-45C0-4C61-A69B-CF85BBE031A0}" type="parTrans" cxnId="{937190A4-E49E-4DB5-B80D-58A0D17D58B2}">
      <dgm:prSet/>
      <dgm:spPr/>
      <dgm:t>
        <a:bodyPr/>
        <a:lstStyle/>
        <a:p>
          <a:endParaRPr lang="en-US"/>
        </a:p>
      </dgm:t>
    </dgm:pt>
    <dgm:pt modelId="{25F32713-82F9-4086-A3DC-34FFCC8A1AAE}" type="sibTrans" cxnId="{937190A4-E49E-4DB5-B80D-58A0D17D58B2}">
      <dgm:prSet/>
      <dgm:spPr/>
      <dgm:t>
        <a:bodyPr/>
        <a:lstStyle/>
        <a:p>
          <a:endParaRPr lang="en-US"/>
        </a:p>
      </dgm:t>
    </dgm:pt>
    <dgm:pt modelId="{230FC07B-7399-46C0-A8C1-96999ED1AD8C}">
      <dgm:prSet/>
      <dgm:spPr/>
      <dgm:t>
        <a:bodyPr/>
        <a:lstStyle/>
        <a:p>
          <a:r>
            <a:rPr lang="en-US" u="sng">
              <a:hlinkClick xmlns:r="http://schemas.openxmlformats.org/officeDocument/2006/relationships" r:id="rId1"/>
            </a:rPr>
            <a:t>https://educationstandards.nsw.edu.au/wps/portal/nesa/11-12/hsc/rules-and-processes/approved-calculators</a:t>
          </a:r>
          <a:endParaRPr lang="en-US"/>
        </a:p>
      </dgm:t>
    </dgm:pt>
    <dgm:pt modelId="{AC06FE46-686A-41DB-A23D-FF5232D5E01C}" type="parTrans" cxnId="{B8CF0FC3-8E5A-4851-A683-450AB2493080}">
      <dgm:prSet/>
      <dgm:spPr/>
      <dgm:t>
        <a:bodyPr/>
        <a:lstStyle/>
        <a:p>
          <a:endParaRPr lang="en-US"/>
        </a:p>
      </dgm:t>
    </dgm:pt>
    <dgm:pt modelId="{E4DE78E7-96F5-413E-B834-4897BDBA4355}" type="sibTrans" cxnId="{B8CF0FC3-8E5A-4851-A683-450AB2493080}">
      <dgm:prSet/>
      <dgm:spPr/>
      <dgm:t>
        <a:bodyPr/>
        <a:lstStyle/>
        <a:p>
          <a:endParaRPr lang="en-US"/>
        </a:p>
      </dgm:t>
    </dgm:pt>
    <dgm:pt modelId="{757A4CB1-68BB-4F60-81B1-EB2CF6753A69}">
      <dgm:prSet/>
      <dgm:spPr/>
      <dgm:t>
        <a:bodyPr/>
        <a:lstStyle/>
        <a:p>
          <a:r>
            <a:rPr lang="en-US"/>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dgm:t>
    </dgm:pt>
    <dgm:pt modelId="{8085BF20-24E4-41E9-857A-553C426CAF65}" type="parTrans" cxnId="{8664F236-E456-4D31-B14D-5DBEF5A22BF2}">
      <dgm:prSet/>
      <dgm:spPr/>
      <dgm:t>
        <a:bodyPr/>
        <a:lstStyle/>
        <a:p>
          <a:endParaRPr lang="en-US"/>
        </a:p>
      </dgm:t>
    </dgm:pt>
    <dgm:pt modelId="{B573CC92-FC0E-4C4F-B90E-D8DED3EC7EDC}" type="sibTrans" cxnId="{8664F236-E456-4D31-B14D-5DBEF5A22BF2}">
      <dgm:prSet/>
      <dgm:spPr/>
      <dgm:t>
        <a:bodyPr/>
        <a:lstStyle/>
        <a:p>
          <a:endParaRPr lang="en-US"/>
        </a:p>
      </dgm:t>
    </dgm:pt>
    <dgm:pt modelId="{A238E217-9D80-45DE-A242-52A2DBDA0382}">
      <dgm:prSet/>
      <dgm:spPr/>
      <dgm:t>
        <a:bodyPr/>
        <a:lstStyle/>
        <a:p>
          <a:r>
            <a:rPr lang="en-US"/>
            <a:t>You are not permitted to borrow equipment during examinations.</a:t>
          </a:r>
        </a:p>
      </dgm:t>
    </dgm:pt>
    <dgm:pt modelId="{377D6CA7-2001-4C73-B09F-FB4A1D945E75}" type="parTrans" cxnId="{2F65F646-08C4-4728-89B5-CB4AAA928D45}">
      <dgm:prSet/>
      <dgm:spPr/>
      <dgm:t>
        <a:bodyPr/>
        <a:lstStyle/>
        <a:p>
          <a:endParaRPr lang="en-US"/>
        </a:p>
      </dgm:t>
    </dgm:pt>
    <dgm:pt modelId="{CBEFEC21-A641-4C49-A5B0-D9E924629A4A}" type="sibTrans" cxnId="{2F65F646-08C4-4728-89B5-CB4AAA928D45}">
      <dgm:prSet/>
      <dgm:spPr/>
      <dgm:t>
        <a:bodyPr/>
        <a:lstStyle/>
        <a:p>
          <a:endParaRPr lang="en-US"/>
        </a:p>
      </dgm:t>
    </dgm:pt>
    <dgm:pt modelId="{8705D559-6E6E-4361-94BC-8C6143632A20}">
      <dgm:prSet/>
      <dgm:spPr/>
      <dgm:t>
        <a:bodyPr/>
        <a:lstStyle/>
        <a:p>
          <a:r>
            <a:rPr lang="en-US"/>
            <a:t>Teachers and supervisors will not be responsible for the safekeeping of any unauthorised material and equipment that has been confiscated, including mobile telephones or other electronic devices.</a:t>
          </a:r>
        </a:p>
      </dgm:t>
    </dgm:pt>
    <dgm:pt modelId="{A42F602A-2F7C-40AF-AF08-217159AE2C47}" type="parTrans" cxnId="{04287DB7-D7B2-421E-A940-5C091DE76E92}">
      <dgm:prSet/>
      <dgm:spPr/>
      <dgm:t>
        <a:bodyPr/>
        <a:lstStyle/>
        <a:p>
          <a:endParaRPr lang="en-US"/>
        </a:p>
      </dgm:t>
    </dgm:pt>
    <dgm:pt modelId="{84FE46A7-1FB0-4DDB-A847-C9D4C18DD5A0}" type="sibTrans" cxnId="{04287DB7-D7B2-421E-A940-5C091DE76E92}">
      <dgm:prSet/>
      <dgm:spPr/>
      <dgm:t>
        <a:bodyPr/>
        <a:lstStyle/>
        <a:p>
          <a:endParaRPr lang="en-US"/>
        </a:p>
      </dgm:t>
    </dgm:pt>
    <dgm:pt modelId="{1E1FBCAB-EB2A-4F62-B81A-7094DC8C788E}" type="pres">
      <dgm:prSet presAssocID="{243F8DD1-E192-45BF-B505-4085EE18BCB0}" presName="linear" presStyleCnt="0">
        <dgm:presLayoutVars>
          <dgm:animLvl val="lvl"/>
          <dgm:resizeHandles val="exact"/>
        </dgm:presLayoutVars>
      </dgm:prSet>
      <dgm:spPr/>
    </dgm:pt>
    <dgm:pt modelId="{C3F514AF-F482-43BA-A430-1AE010601CF0}" type="pres">
      <dgm:prSet presAssocID="{E3B5628A-E99B-4E64-BCEF-5212FACF8DFF}" presName="parentText" presStyleLbl="node1" presStyleIdx="0" presStyleCnt="2">
        <dgm:presLayoutVars>
          <dgm:chMax val="0"/>
          <dgm:bulletEnabled val="1"/>
        </dgm:presLayoutVars>
      </dgm:prSet>
      <dgm:spPr/>
    </dgm:pt>
    <dgm:pt modelId="{A0A0DBFE-E09D-4E4D-A9ED-C1066BEAB8CC}" type="pres">
      <dgm:prSet presAssocID="{E3B5628A-E99B-4E64-BCEF-5212FACF8DFF}" presName="childText" presStyleLbl="revTx" presStyleIdx="0" presStyleCnt="2">
        <dgm:presLayoutVars>
          <dgm:bulletEnabled val="1"/>
        </dgm:presLayoutVars>
      </dgm:prSet>
      <dgm:spPr/>
    </dgm:pt>
    <dgm:pt modelId="{EA2148CE-FFB2-4123-820F-01635B0AD506}" type="pres">
      <dgm:prSet presAssocID="{F5BF688E-E4E7-4B42-B771-568FCD0699B4}" presName="parentText" presStyleLbl="node1" presStyleIdx="1" presStyleCnt="2">
        <dgm:presLayoutVars>
          <dgm:chMax val="0"/>
          <dgm:bulletEnabled val="1"/>
        </dgm:presLayoutVars>
      </dgm:prSet>
      <dgm:spPr/>
    </dgm:pt>
    <dgm:pt modelId="{F39541D6-187D-4EF7-960C-5EBB6404D8F5}" type="pres">
      <dgm:prSet presAssocID="{F5BF688E-E4E7-4B42-B771-568FCD0699B4}" presName="childText" presStyleLbl="revTx" presStyleIdx="1" presStyleCnt="2">
        <dgm:presLayoutVars>
          <dgm:bulletEnabled val="1"/>
        </dgm:presLayoutVars>
      </dgm:prSet>
      <dgm:spPr/>
    </dgm:pt>
  </dgm:ptLst>
  <dgm:cxnLst>
    <dgm:cxn modelId="{8F4D8A18-D43D-4140-AD47-C792719D93EC}" srcId="{E3B5628A-E99B-4E64-BCEF-5212FACF8DFF}" destId="{07EACE9C-604B-4305-A06A-7DC03264A5B4}" srcOrd="0" destOrd="0" parTransId="{C0ACCD82-3105-4ABB-B9F4-29001CF58DF1}" sibTransId="{356C9CEE-382F-4183-B040-9AD38D311EF5}"/>
    <dgm:cxn modelId="{95302B1B-DAC5-48AF-B6D7-1DC8BE2F603B}" type="presOf" srcId="{FEE4BDBE-89FC-4F8A-B4F2-F61029635058}" destId="{A0A0DBFE-E09D-4E4D-A9ED-C1066BEAB8CC}" srcOrd="0" destOrd="1" presId="urn:microsoft.com/office/officeart/2005/8/layout/vList2"/>
    <dgm:cxn modelId="{0EDE691C-D868-439A-8AA2-A5D442BE7285}" type="presOf" srcId="{E3B5628A-E99B-4E64-BCEF-5212FACF8DFF}" destId="{C3F514AF-F482-43BA-A430-1AE010601CF0}" srcOrd="0" destOrd="0" presId="urn:microsoft.com/office/officeart/2005/8/layout/vList2"/>
    <dgm:cxn modelId="{804A8028-B32C-4483-85C7-2E19BB5E181E}" type="presOf" srcId="{8705D559-6E6E-4361-94BC-8C6143632A20}" destId="{F39541D6-187D-4EF7-960C-5EBB6404D8F5}" srcOrd="0" destOrd="7" presId="urn:microsoft.com/office/officeart/2005/8/layout/vList2"/>
    <dgm:cxn modelId="{8664F236-E456-4D31-B14D-5DBEF5A22BF2}" srcId="{F5BF688E-E4E7-4B42-B771-568FCD0699B4}" destId="{757A4CB1-68BB-4F60-81B1-EB2CF6753A69}" srcOrd="5" destOrd="0" parTransId="{8085BF20-24E4-41E9-857A-553C426CAF65}" sibTransId="{B573CC92-FC0E-4C4F-B90E-D8DED3EC7EDC}"/>
    <dgm:cxn modelId="{ACFFD646-A744-47C1-ACF0-7A5E23C8CF44}" type="presOf" srcId="{111F6F2D-DF2E-4CA9-B4AF-9A33E7B49199}" destId="{F39541D6-187D-4EF7-960C-5EBB6404D8F5}" srcOrd="0" destOrd="2" presId="urn:microsoft.com/office/officeart/2005/8/layout/vList2"/>
    <dgm:cxn modelId="{2F65F646-08C4-4728-89B5-CB4AAA928D45}" srcId="{F5BF688E-E4E7-4B42-B771-568FCD0699B4}" destId="{A238E217-9D80-45DE-A242-52A2DBDA0382}" srcOrd="6" destOrd="0" parTransId="{377D6CA7-2001-4C73-B09F-FB4A1D945E75}" sibTransId="{CBEFEC21-A641-4C49-A5B0-D9E924629A4A}"/>
    <dgm:cxn modelId="{A6681469-4D2A-43B3-A08B-4673601FA941}" type="presOf" srcId="{393B81F6-BB6B-42B2-82EB-F94A44AA3F78}" destId="{F39541D6-187D-4EF7-960C-5EBB6404D8F5}" srcOrd="0" destOrd="3" presId="urn:microsoft.com/office/officeart/2005/8/layout/vList2"/>
    <dgm:cxn modelId="{FB36AA6C-6E84-4E29-8787-4B7934E10B42}" type="presOf" srcId="{A238E217-9D80-45DE-A242-52A2DBDA0382}" destId="{F39541D6-187D-4EF7-960C-5EBB6404D8F5}" srcOrd="0" destOrd="6" presId="urn:microsoft.com/office/officeart/2005/8/layout/vList2"/>
    <dgm:cxn modelId="{4C10BD4C-B52B-4C23-940E-3482CA4CFC77}" type="presOf" srcId="{07EACE9C-604B-4305-A06A-7DC03264A5B4}" destId="{A0A0DBFE-E09D-4E4D-A9ED-C1066BEAB8CC}" srcOrd="0" destOrd="0" presId="urn:microsoft.com/office/officeart/2005/8/layout/vList2"/>
    <dgm:cxn modelId="{23A26F99-9CA9-4EBF-8314-FC0261C6D634}" srcId="{F5BF688E-E4E7-4B42-B771-568FCD0699B4}" destId="{111F6F2D-DF2E-4CA9-B4AF-9A33E7B49199}" srcOrd="2" destOrd="0" parTransId="{90B92D29-EB4B-49E5-B453-F82EE92FFC2D}" sibTransId="{D0C7AB8A-DE09-4E05-BF40-F5D0E173DBA8}"/>
    <dgm:cxn modelId="{164EFF9E-9B53-41D8-BAA4-7185407BCA50}" srcId="{243F8DD1-E192-45BF-B505-4085EE18BCB0}" destId="{F5BF688E-E4E7-4B42-B771-568FCD0699B4}" srcOrd="1" destOrd="0" parTransId="{0AD0412D-F395-4742-B6B6-9D1076AF3680}" sibTransId="{CB28DF0D-7732-4FB2-8D2C-02184ED98AF7}"/>
    <dgm:cxn modelId="{97FCE2A1-2A2D-450C-9636-B3E330021DBF}" srcId="{243F8DD1-E192-45BF-B505-4085EE18BCB0}" destId="{E3B5628A-E99B-4E64-BCEF-5212FACF8DFF}" srcOrd="0" destOrd="0" parTransId="{B4B81200-5E1A-4392-9F40-00EFEA9F2235}" sibTransId="{8658F549-7983-4D6D-B9BE-23DC3FC30909}"/>
    <dgm:cxn modelId="{937190A4-E49E-4DB5-B80D-58A0D17D58B2}" srcId="{F5BF688E-E4E7-4B42-B771-568FCD0699B4}" destId="{393B81F6-BB6B-42B2-82EB-F94A44AA3F78}" srcOrd="3" destOrd="0" parTransId="{E3B40E17-45C0-4C61-A69B-CF85BBE031A0}" sibTransId="{25F32713-82F9-4086-A3DC-34FFCC8A1AAE}"/>
    <dgm:cxn modelId="{A27224AF-4306-4533-A998-D9014976D9A9}" type="presOf" srcId="{F5BF688E-E4E7-4B42-B771-568FCD0699B4}" destId="{EA2148CE-FFB2-4123-820F-01635B0AD506}" srcOrd="0" destOrd="0" presId="urn:microsoft.com/office/officeart/2005/8/layout/vList2"/>
    <dgm:cxn modelId="{241047B1-9986-4D4C-91CE-D8B45212AD61}" type="presOf" srcId="{9C9E304C-36D3-4D31-98E9-0E553C2B12ED}" destId="{F39541D6-187D-4EF7-960C-5EBB6404D8F5}" srcOrd="0" destOrd="1" presId="urn:microsoft.com/office/officeart/2005/8/layout/vList2"/>
    <dgm:cxn modelId="{04287DB7-D7B2-421E-A940-5C091DE76E92}" srcId="{F5BF688E-E4E7-4B42-B771-568FCD0699B4}" destId="{8705D559-6E6E-4361-94BC-8C6143632A20}" srcOrd="7" destOrd="0" parTransId="{A42F602A-2F7C-40AF-AF08-217159AE2C47}" sibTransId="{84FE46A7-1FB0-4DDB-A847-C9D4C18DD5A0}"/>
    <dgm:cxn modelId="{1D04A7BD-42CF-428A-8ED6-7CDBFB1CEF0E}" type="presOf" srcId="{243F8DD1-E192-45BF-B505-4085EE18BCB0}" destId="{1E1FBCAB-EB2A-4F62-B81A-7094DC8C788E}" srcOrd="0" destOrd="0" presId="urn:microsoft.com/office/officeart/2005/8/layout/vList2"/>
    <dgm:cxn modelId="{1F3CD1C0-6617-432E-9D40-8D9882FA4449}" type="presOf" srcId="{11FB0056-7F73-4221-8A84-76AAB221C0BB}" destId="{F39541D6-187D-4EF7-960C-5EBB6404D8F5}" srcOrd="0" destOrd="0" presId="urn:microsoft.com/office/officeart/2005/8/layout/vList2"/>
    <dgm:cxn modelId="{B8CF0FC3-8E5A-4851-A683-450AB2493080}" srcId="{F5BF688E-E4E7-4B42-B771-568FCD0699B4}" destId="{230FC07B-7399-46C0-A8C1-96999ED1AD8C}" srcOrd="4" destOrd="0" parTransId="{AC06FE46-686A-41DB-A23D-FF5232D5E01C}" sibTransId="{E4DE78E7-96F5-413E-B834-4897BDBA4355}"/>
    <dgm:cxn modelId="{90770EC4-32A0-4C56-A2E4-32E2240F3DDF}" srcId="{E3B5628A-E99B-4E64-BCEF-5212FACF8DFF}" destId="{FEE4BDBE-89FC-4F8A-B4F2-F61029635058}" srcOrd="1" destOrd="0" parTransId="{5122DF89-96CF-4991-B343-EC95C55ED012}" sibTransId="{C570BCBC-9B07-4671-A21E-9FF296EAF6D8}"/>
    <dgm:cxn modelId="{6038DCCA-7E9F-41D4-A447-F5038330F84C}" type="presOf" srcId="{230FC07B-7399-46C0-A8C1-96999ED1AD8C}" destId="{F39541D6-187D-4EF7-960C-5EBB6404D8F5}" srcOrd="0" destOrd="4" presId="urn:microsoft.com/office/officeart/2005/8/layout/vList2"/>
    <dgm:cxn modelId="{9971C9CB-B666-4148-9335-F1F01FAAB096}" srcId="{F5BF688E-E4E7-4B42-B771-568FCD0699B4}" destId="{9C9E304C-36D3-4D31-98E9-0E553C2B12ED}" srcOrd="1" destOrd="0" parTransId="{1FE9A95B-8F35-4D4A-819D-A3A11D1C1C4C}" sibTransId="{F2E1B5CA-4F69-4D62-A733-69527CD66E76}"/>
    <dgm:cxn modelId="{96AE7DD4-0066-4CEE-916C-ACE847D485E5}" type="presOf" srcId="{757A4CB1-68BB-4F60-81B1-EB2CF6753A69}" destId="{F39541D6-187D-4EF7-960C-5EBB6404D8F5}" srcOrd="0" destOrd="5" presId="urn:microsoft.com/office/officeart/2005/8/layout/vList2"/>
    <dgm:cxn modelId="{C6718CDB-181B-423D-860A-9062F8409F4A}" srcId="{F5BF688E-E4E7-4B42-B771-568FCD0699B4}" destId="{11FB0056-7F73-4221-8A84-76AAB221C0BB}" srcOrd="0" destOrd="0" parTransId="{A7ACD066-4BB2-4905-BD7C-3C99D1902861}" sibTransId="{C47A0998-A40A-4195-A19C-7DE742C4CBE7}"/>
    <dgm:cxn modelId="{A0FEE8FB-7BB2-4597-BF87-5376076DFEB9}" type="presParOf" srcId="{1E1FBCAB-EB2A-4F62-B81A-7094DC8C788E}" destId="{C3F514AF-F482-43BA-A430-1AE010601CF0}" srcOrd="0" destOrd="0" presId="urn:microsoft.com/office/officeart/2005/8/layout/vList2"/>
    <dgm:cxn modelId="{75EA6527-BE08-44AD-8192-816B0E9D7615}" type="presParOf" srcId="{1E1FBCAB-EB2A-4F62-B81A-7094DC8C788E}" destId="{A0A0DBFE-E09D-4E4D-A9ED-C1066BEAB8CC}" srcOrd="1" destOrd="0" presId="urn:microsoft.com/office/officeart/2005/8/layout/vList2"/>
    <dgm:cxn modelId="{D23F643C-5195-4930-969F-38B76D9C22A7}" type="presParOf" srcId="{1E1FBCAB-EB2A-4F62-B81A-7094DC8C788E}" destId="{EA2148CE-FFB2-4123-820F-01635B0AD506}" srcOrd="2" destOrd="0" presId="urn:microsoft.com/office/officeart/2005/8/layout/vList2"/>
    <dgm:cxn modelId="{6EC856E9-D040-4D09-9AA5-D6C07116CCFA}" type="presParOf" srcId="{1E1FBCAB-EB2A-4F62-B81A-7094DC8C788E}" destId="{F39541D6-187D-4EF7-960C-5EBB6404D8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189080-A993-4753-AFA7-84EE26C1D64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0463E4-F1C4-4869-8ED4-1F18CADC47FC}">
      <dgm:prSet custT="1"/>
      <dgm:spPr/>
      <dgm:t>
        <a:bodyPr/>
        <a:lstStyle/>
        <a:p>
          <a:pPr>
            <a:lnSpc>
              <a:spcPct val="100000"/>
            </a:lnSpc>
            <a:defRPr cap="all"/>
          </a:pPr>
          <a:r>
            <a:rPr lang="en-AU" sz="14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dirty="0">
            <a:latin typeface="Montserrat" panose="00000500000000000000" pitchFamily="2" charset="0"/>
          </a:endParaRPr>
        </a:p>
      </dgm:t>
    </dgm:pt>
    <dgm:pt modelId="{AA2D9D04-E7ED-41DC-A482-5290C7F64FD1}" type="parTrans" cxnId="{DE574594-F0C6-458D-98C2-3CD8DCE726E5}">
      <dgm:prSet/>
      <dgm:spPr/>
      <dgm:t>
        <a:bodyPr/>
        <a:lstStyle/>
        <a:p>
          <a:endParaRPr lang="en-US"/>
        </a:p>
      </dgm:t>
    </dgm:pt>
    <dgm:pt modelId="{20FF8C13-F8F2-43E6-9161-A4C812473FB0}" type="sibTrans" cxnId="{DE574594-F0C6-458D-98C2-3CD8DCE726E5}">
      <dgm:prSet/>
      <dgm:spPr/>
      <dgm:t>
        <a:bodyPr/>
        <a:lstStyle/>
        <a:p>
          <a:endParaRPr lang="en-US"/>
        </a:p>
      </dgm:t>
    </dgm:pt>
    <dgm:pt modelId="{2969E9FD-A0F2-448B-BEC8-1374D43FF28F}">
      <dgm:prSet/>
      <dgm:spPr/>
      <dgm:t>
        <a:bodyPr/>
        <a:lstStyle/>
        <a:p>
          <a:pPr>
            <a:lnSpc>
              <a:spcPct val="100000"/>
            </a:lnSpc>
            <a:defRPr cap="all"/>
          </a:pPr>
          <a:r>
            <a:rPr lang="en-AU"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dirty="0">
            <a:latin typeface="Montserrat" panose="00000500000000000000" pitchFamily="2" charset="0"/>
          </a:endParaRPr>
        </a:p>
      </dgm:t>
    </dgm:pt>
    <dgm:pt modelId="{B6F26499-BDD4-4005-B205-854A791A9C3B}" type="parTrans" cxnId="{565F1D0B-0BF2-462B-9691-55A2B36D89A6}">
      <dgm:prSet/>
      <dgm:spPr/>
      <dgm:t>
        <a:bodyPr/>
        <a:lstStyle/>
        <a:p>
          <a:endParaRPr lang="en-US"/>
        </a:p>
      </dgm:t>
    </dgm:pt>
    <dgm:pt modelId="{4D0C9673-A079-4555-96F5-7FAE37A75912}" type="sibTrans" cxnId="{565F1D0B-0BF2-462B-9691-55A2B36D89A6}">
      <dgm:prSet/>
      <dgm:spPr/>
      <dgm:t>
        <a:bodyPr/>
        <a:lstStyle/>
        <a:p>
          <a:endParaRPr lang="en-US"/>
        </a:p>
      </dgm:t>
    </dgm:pt>
    <dgm:pt modelId="{E54FD396-3F16-4B26-ABAE-E9C12DEEEED0}" type="pres">
      <dgm:prSet presAssocID="{46189080-A993-4753-AFA7-84EE26C1D643}" presName="root" presStyleCnt="0">
        <dgm:presLayoutVars>
          <dgm:dir/>
          <dgm:resizeHandles val="exact"/>
        </dgm:presLayoutVars>
      </dgm:prSet>
      <dgm:spPr/>
    </dgm:pt>
    <dgm:pt modelId="{E20B3143-C842-40A1-B864-3B1FA2BBA0EE}" type="pres">
      <dgm:prSet presAssocID="{CA0463E4-F1C4-4869-8ED4-1F18CADC47FC}" presName="compNode" presStyleCnt="0"/>
      <dgm:spPr/>
    </dgm:pt>
    <dgm:pt modelId="{40D8EABB-FB35-46FE-8BAD-1D9788916AF3}" type="pres">
      <dgm:prSet presAssocID="{CA0463E4-F1C4-4869-8ED4-1F18CADC47FC}" presName="iconBgRect" presStyleLbl="bgShp" presStyleIdx="0" presStyleCnt="2"/>
      <dgm:spPr>
        <a:prstGeom prst="round2DiagRect">
          <a:avLst>
            <a:gd name="adj1" fmla="val 29727"/>
            <a:gd name="adj2" fmla="val 0"/>
          </a:avLst>
        </a:prstGeom>
      </dgm:spPr>
    </dgm:pt>
    <dgm:pt modelId="{67FD5BBF-F308-49CD-9503-4870EC9DFAEB}" type="pres">
      <dgm:prSet presAssocID="{CA0463E4-F1C4-4869-8ED4-1F18CADC47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59A3455-EF69-45EC-8A30-8D83FA96E1CA}" type="pres">
      <dgm:prSet presAssocID="{CA0463E4-F1C4-4869-8ED4-1F18CADC47FC}" presName="spaceRect" presStyleCnt="0"/>
      <dgm:spPr/>
    </dgm:pt>
    <dgm:pt modelId="{3BD46EDE-1D84-4159-8D6E-9C17BE4060D9}" type="pres">
      <dgm:prSet presAssocID="{CA0463E4-F1C4-4869-8ED4-1F18CADC47FC}" presName="textRect" presStyleLbl="revTx" presStyleIdx="0" presStyleCnt="2" custScaleX="189780" custScaleY="114915">
        <dgm:presLayoutVars>
          <dgm:chMax val="1"/>
          <dgm:chPref val="1"/>
        </dgm:presLayoutVars>
      </dgm:prSet>
      <dgm:spPr/>
    </dgm:pt>
    <dgm:pt modelId="{0491E7D0-1878-4499-85F1-768130027F89}" type="pres">
      <dgm:prSet presAssocID="{20FF8C13-F8F2-43E6-9161-A4C812473FB0}" presName="sibTrans" presStyleCnt="0"/>
      <dgm:spPr/>
    </dgm:pt>
    <dgm:pt modelId="{3042072C-D2E9-4495-9A64-5821798F7B58}" type="pres">
      <dgm:prSet presAssocID="{2969E9FD-A0F2-448B-BEC8-1374D43FF28F}" presName="compNode" presStyleCnt="0"/>
      <dgm:spPr/>
    </dgm:pt>
    <dgm:pt modelId="{A4DC6717-C5D9-4487-91D3-DC975B36DF20}" type="pres">
      <dgm:prSet presAssocID="{2969E9FD-A0F2-448B-BEC8-1374D43FF28F}" presName="iconBgRect" presStyleLbl="bgShp" presStyleIdx="1" presStyleCnt="2" custLinFactNeighborX="-769" custLinFactNeighborY="24611"/>
      <dgm:spPr>
        <a:prstGeom prst="round2DiagRect">
          <a:avLst>
            <a:gd name="adj1" fmla="val 29727"/>
            <a:gd name="adj2" fmla="val 0"/>
          </a:avLst>
        </a:prstGeom>
      </dgm:spPr>
    </dgm:pt>
    <dgm:pt modelId="{E097A0DB-179D-4A4D-8318-AEFE875854E3}" type="pres">
      <dgm:prSet presAssocID="{2969E9FD-A0F2-448B-BEC8-1374D43FF28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98A2D84-C4FC-41DB-B998-B5E66FC4CAB8}" type="pres">
      <dgm:prSet presAssocID="{2969E9FD-A0F2-448B-BEC8-1374D43FF28F}" presName="spaceRect" presStyleCnt="0"/>
      <dgm:spPr/>
    </dgm:pt>
    <dgm:pt modelId="{354B87E4-2838-44D3-84F5-6DF86D75BEB6}" type="pres">
      <dgm:prSet presAssocID="{2969E9FD-A0F2-448B-BEC8-1374D43FF28F}" presName="textRect" presStyleLbl="revTx" presStyleIdx="1" presStyleCnt="2" custScaleX="213897" custScaleY="243069" custLinFactNeighborX="2735" custLinFactNeighborY="95082">
        <dgm:presLayoutVars>
          <dgm:chMax val="1"/>
          <dgm:chPref val="1"/>
        </dgm:presLayoutVars>
      </dgm:prSet>
      <dgm:spPr/>
    </dgm:pt>
  </dgm:ptLst>
  <dgm:cxnLst>
    <dgm:cxn modelId="{74867A01-EBBC-44DE-B2F9-BC0DBF54A881}" type="presOf" srcId="{CA0463E4-F1C4-4869-8ED4-1F18CADC47FC}" destId="{3BD46EDE-1D84-4159-8D6E-9C17BE4060D9}" srcOrd="0" destOrd="0" presId="urn:microsoft.com/office/officeart/2018/5/layout/IconLeafLabelList"/>
    <dgm:cxn modelId="{565F1D0B-0BF2-462B-9691-55A2B36D89A6}" srcId="{46189080-A993-4753-AFA7-84EE26C1D643}" destId="{2969E9FD-A0F2-448B-BEC8-1374D43FF28F}" srcOrd="1" destOrd="0" parTransId="{B6F26499-BDD4-4005-B205-854A791A9C3B}" sibTransId="{4D0C9673-A079-4555-96F5-7FAE37A75912}"/>
    <dgm:cxn modelId="{B0691C25-F065-4243-9761-9056FCB9406C}" type="presOf" srcId="{46189080-A993-4753-AFA7-84EE26C1D643}" destId="{E54FD396-3F16-4B26-ABAE-E9C12DEEEED0}" srcOrd="0" destOrd="0" presId="urn:microsoft.com/office/officeart/2018/5/layout/IconLeafLabelList"/>
    <dgm:cxn modelId="{9CF3C06E-9467-40C0-959F-B2FB65598B72}" type="presOf" srcId="{2969E9FD-A0F2-448B-BEC8-1374D43FF28F}" destId="{354B87E4-2838-44D3-84F5-6DF86D75BEB6}" srcOrd="0" destOrd="0" presId="urn:microsoft.com/office/officeart/2018/5/layout/IconLeafLabelList"/>
    <dgm:cxn modelId="{DE574594-F0C6-458D-98C2-3CD8DCE726E5}" srcId="{46189080-A993-4753-AFA7-84EE26C1D643}" destId="{CA0463E4-F1C4-4869-8ED4-1F18CADC47FC}" srcOrd="0" destOrd="0" parTransId="{AA2D9D04-E7ED-41DC-A482-5290C7F64FD1}" sibTransId="{20FF8C13-F8F2-43E6-9161-A4C812473FB0}"/>
    <dgm:cxn modelId="{4EE2D70F-0243-47F6-B512-EDC5839D851A}" type="presParOf" srcId="{E54FD396-3F16-4B26-ABAE-E9C12DEEEED0}" destId="{E20B3143-C842-40A1-B864-3B1FA2BBA0EE}" srcOrd="0" destOrd="0" presId="urn:microsoft.com/office/officeart/2018/5/layout/IconLeafLabelList"/>
    <dgm:cxn modelId="{A5ED8443-EC4D-4566-8C0F-018022ECDDD8}" type="presParOf" srcId="{E20B3143-C842-40A1-B864-3B1FA2BBA0EE}" destId="{40D8EABB-FB35-46FE-8BAD-1D9788916AF3}" srcOrd="0" destOrd="0" presId="urn:microsoft.com/office/officeart/2018/5/layout/IconLeafLabelList"/>
    <dgm:cxn modelId="{CE91C33B-3C1A-4F50-A922-6EB83151838B}" type="presParOf" srcId="{E20B3143-C842-40A1-B864-3B1FA2BBA0EE}" destId="{67FD5BBF-F308-49CD-9503-4870EC9DFAEB}" srcOrd="1" destOrd="0" presId="urn:microsoft.com/office/officeart/2018/5/layout/IconLeafLabelList"/>
    <dgm:cxn modelId="{40A81D1A-F465-4610-8035-2F7E83AADCA7}" type="presParOf" srcId="{E20B3143-C842-40A1-B864-3B1FA2BBA0EE}" destId="{059A3455-EF69-45EC-8A30-8D83FA96E1CA}" srcOrd="2" destOrd="0" presId="urn:microsoft.com/office/officeart/2018/5/layout/IconLeafLabelList"/>
    <dgm:cxn modelId="{596690EE-9BD3-48E3-AA1F-0AE8F8FBEA89}" type="presParOf" srcId="{E20B3143-C842-40A1-B864-3B1FA2BBA0EE}" destId="{3BD46EDE-1D84-4159-8D6E-9C17BE4060D9}" srcOrd="3" destOrd="0" presId="urn:microsoft.com/office/officeart/2018/5/layout/IconLeafLabelList"/>
    <dgm:cxn modelId="{DB12B1C5-585A-4C5C-94F0-A63F50F8752F}" type="presParOf" srcId="{E54FD396-3F16-4B26-ABAE-E9C12DEEEED0}" destId="{0491E7D0-1878-4499-85F1-768130027F89}" srcOrd="1" destOrd="0" presId="urn:microsoft.com/office/officeart/2018/5/layout/IconLeafLabelList"/>
    <dgm:cxn modelId="{BC5B725F-AB85-408F-AB4B-4EC161980200}" type="presParOf" srcId="{E54FD396-3F16-4B26-ABAE-E9C12DEEEED0}" destId="{3042072C-D2E9-4495-9A64-5821798F7B58}" srcOrd="2" destOrd="0" presId="urn:microsoft.com/office/officeart/2018/5/layout/IconLeafLabelList"/>
    <dgm:cxn modelId="{167DEFE9-8101-45D6-A728-4471B624FE3B}" type="presParOf" srcId="{3042072C-D2E9-4495-9A64-5821798F7B58}" destId="{A4DC6717-C5D9-4487-91D3-DC975B36DF20}" srcOrd="0" destOrd="0" presId="urn:microsoft.com/office/officeart/2018/5/layout/IconLeafLabelList"/>
    <dgm:cxn modelId="{43B532AC-9CF1-4126-85FE-3533FE28C470}" type="presParOf" srcId="{3042072C-D2E9-4495-9A64-5821798F7B58}" destId="{E097A0DB-179D-4A4D-8318-AEFE875854E3}" srcOrd="1" destOrd="0" presId="urn:microsoft.com/office/officeart/2018/5/layout/IconLeafLabelList"/>
    <dgm:cxn modelId="{34C4EBEA-0634-414F-B9DE-9248C427CFA1}" type="presParOf" srcId="{3042072C-D2E9-4495-9A64-5821798F7B58}" destId="{898A2D84-C4FC-41DB-B998-B5E66FC4CAB8}" srcOrd="2" destOrd="0" presId="urn:microsoft.com/office/officeart/2018/5/layout/IconLeafLabelList"/>
    <dgm:cxn modelId="{CCC6046E-B6DE-45E9-B67E-6F43E14D779F}" type="presParOf" srcId="{3042072C-D2E9-4495-9A64-5821798F7B58}" destId="{354B87E4-2838-44D3-84F5-6DF86D75BE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AA8724-3D84-44CD-B651-12FCB8056D0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FFC551-1B5B-4DE5-97DC-2DC013F1B0C0}">
      <dgm:prSet custT="1"/>
      <dgm:spPr/>
      <dgm:t>
        <a:bodyPr/>
        <a:lstStyle/>
        <a:p>
          <a:r>
            <a:rPr lang="en-US" sz="1600" dirty="0"/>
            <a:t>begin writing until instructed to do so by the Examination Coordinator or supervisor;</a:t>
          </a:r>
        </a:p>
      </dgm:t>
    </dgm:pt>
    <dgm:pt modelId="{6C8D692C-5BB5-488C-93DE-161FE9D27A6C}" type="parTrans" cxnId="{406BC725-FD07-4B11-A770-CCF9C7ABFBB9}">
      <dgm:prSet/>
      <dgm:spPr/>
      <dgm:t>
        <a:bodyPr/>
        <a:lstStyle/>
        <a:p>
          <a:endParaRPr lang="en-US"/>
        </a:p>
      </dgm:t>
    </dgm:pt>
    <dgm:pt modelId="{3125994C-28D1-404C-8562-A6B0216033B7}" type="sibTrans" cxnId="{406BC725-FD07-4B11-A770-CCF9C7ABFBB9}">
      <dgm:prSet/>
      <dgm:spPr/>
      <dgm:t>
        <a:bodyPr/>
        <a:lstStyle/>
        <a:p>
          <a:endParaRPr lang="en-US"/>
        </a:p>
      </dgm:t>
    </dgm:pt>
    <dgm:pt modelId="{3530CEB3-6097-4F95-93CE-6065E5DE875E}">
      <dgm:prSet custT="1"/>
      <dgm:spPr/>
      <dgm:t>
        <a:bodyPr/>
        <a:lstStyle/>
        <a:p>
          <a:r>
            <a:rPr lang="en-US" sz="1600" dirty="0"/>
            <a:t>leave the examination room (except in an emergency) until one hour after the start of the examination. If you have to leave and want to return and resume the examination, you must be supervised while you are absent from the examination room;</a:t>
          </a:r>
        </a:p>
      </dgm:t>
    </dgm:pt>
    <dgm:pt modelId="{0276B950-4846-4952-8F24-F49EC2C89673}" type="parTrans" cxnId="{497C59C6-F2A5-4058-854F-85771CCC2E78}">
      <dgm:prSet/>
      <dgm:spPr/>
      <dgm:t>
        <a:bodyPr/>
        <a:lstStyle/>
        <a:p>
          <a:endParaRPr lang="en-US"/>
        </a:p>
      </dgm:t>
    </dgm:pt>
    <dgm:pt modelId="{8834A967-A0B1-489F-B7C8-C586FC9230CF}" type="sibTrans" cxnId="{497C59C6-F2A5-4058-854F-85771CCC2E78}">
      <dgm:prSet/>
      <dgm:spPr/>
      <dgm:t>
        <a:bodyPr/>
        <a:lstStyle/>
        <a:p>
          <a:endParaRPr lang="en-US"/>
        </a:p>
      </dgm:t>
    </dgm:pt>
    <dgm:pt modelId="{22FA6916-27E9-45EC-8469-6E93F3C75247}">
      <dgm:prSet/>
      <dgm:spPr/>
      <dgm:t>
        <a:bodyPr/>
        <a:lstStyle/>
        <a:p>
          <a:r>
            <a:rPr lang="en-US" dirty="0"/>
            <a:t>leave the examination room during the last 15 minutes of the examination. </a:t>
          </a:r>
        </a:p>
      </dgm:t>
    </dgm:pt>
    <dgm:pt modelId="{3A393DCD-2841-4181-ADB8-5CB36A76DBBC}" type="parTrans" cxnId="{480D157F-D7B8-4490-B075-2F4320777848}">
      <dgm:prSet/>
      <dgm:spPr/>
      <dgm:t>
        <a:bodyPr/>
        <a:lstStyle/>
        <a:p>
          <a:endParaRPr lang="en-US"/>
        </a:p>
      </dgm:t>
    </dgm:pt>
    <dgm:pt modelId="{2D3B0A3E-C7F9-4B02-946F-62770556F472}" type="sibTrans" cxnId="{480D157F-D7B8-4490-B075-2F4320777848}">
      <dgm:prSet/>
      <dgm:spPr/>
      <dgm:t>
        <a:bodyPr/>
        <a:lstStyle/>
        <a:p>
          <a:endParaRPr lang="en-US"/>
        </a:p>
      </dgm:t>
    </dgm:pt>
    <dgm:pt modelId="{EFA9DD40-3CC2-4397-ACDE-166B20D6AA6E}">
      <dgm:prSet/>
      <dgm:spPr/>
      <dgm:t>
        <a:bodyPr/>
        <a:lstStyle/>
        <a:p>
          <a:r>
            <a:rPr lang="en-US" dirty="0"/>
            <a:t>Disturb the examination, you must remain seated and quiet;</a:t>
          </a:r>
        </a:p>
      </dgm:t>
    </dgm:pt>
    <dgm:pt modelId="{291968D2-DD75-48D8-8FA6-49F4D6DCAFD2}" type="parTrans" cxnId="{22DE2F35-90AD-4300-BCD9-8471EA5ADC75}">
      <dgm:prSet/>
      <dgm:spPr/>
      <dgm:t>
        <a:bodyPr/>
        <a:lstStyle/>
        <a:p>
          <a:endParaRPr lang="en-US"/>
        </a:p>
      </dgm:t>
    </dgm:pt>
    <dgm:pt modelId="{72810FED-8092-4CCF-BDBD-70BAA7740083}" type="sibTrans" cxnId="{22DE2F35-90AD-4300-BCD9-8471EA5ADC75}">
      <dgm:prSet/>
      <dgm:spPr/>
      <dgm:t>
        <a:bodyPr/>
        <a:lstStyle/>
        <a:p>
          <a:endParaRPr lang="en-US"/>
        </a:p>
      </dgm:t>
    </dgm:pt>
    <dgm:pt modelId="{E724E3E3-D32F-4C4A-AA6C-CD1471829F48}">
      <dgm:prSet/>
      <dgm:spPr/>
      <dgm:t>
        <a:bodyPr/>
        <a:lstStyle/>
        <a:p>
          <a:r>
            <a:rPr lang="en-US" dirty="0"/>
            <a:t>remove an examination paper from the examination room.</a:t>
          </a:r>
        </a:p>
      </dgm:t>
    </dgm:pt>
    <dgm:pt modelId="{372311AA-F696-48ED-951B-40D2A4069C93}" type="parTrans" cxnId="{96A605A6-3676-4C7C-A9E2-754A588E9DC6}">
      <dgm:prSet/>
      <dgm:spPr/>
      <dgm:t>
        <a:bodyPr/>
        <a:lstStyle/>
        <a:p>
          <a:endParaRPr lang="en-US"/>
        </a:p>
      </dgm:t>
    </dgm:pt>
    <dgm:pt modelId="{B7FDA022-98E8-4B68-A37E-717FF6F5F26C}" type="sibTrans" cxnId="{96A605A6-3676-4C7C-A9E2-754A588E9DC6}">
      <dgm:prSet/>
      <dgm:spPr/>
      <dgm:t>
        <a:bodyPr/>
        <a:lstStyle/>
        <a:p>
          <a:endParaRPr lang="en-US"/>
        </a:p>
      </dgm:t>
    </dgm:pt>
    <dgm:pt modelId="{FFE06F94-9887-4C0F-A65D-D52189B97EB2}" type="pres">
      <dgm:prSet presAssocID="{1BAA8724-3D84-44CD-B651-12FCB8056D00}" presName="root" presStyleCnt="0">
        <dgm:presLayoutVars>
          <dgm:dir/>
          <dgm:resizeHandles val="exact"/>
        </dgm:presLayoutVars>
      </dgm:prSet>
      <dgm:spPr/>
    </dgm:pt>
    <dgm:pt modelId="{66CF155C-720B-4CE8-A41B-4D0FFC73BB1C}" type="pres">
      <dgm:prSet presAssocID="{59FFC551-1B5B-4DE5-97DC-2DC013F1B0C0}" presName="compNode" presStyleCnt="0"/>
      <dgm:spPr/>
    </dgm:pt>
    <dgm:pt modelId="{26D9EC9D-32EF-4733-8FC7-FAE4C1FC1361}" type="pres">
      <dgm:prSet presAssocID="{59FFC551-1B5B-4DE5-97DC-2DC013F1B0C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AAF677-F302-4D4A-B043-C86EC05C265C}" type="pres">
      <dgm:prSet presAssocID="{59FFC551-1B5B-4DE5-97DC-2DC013F1B0C0}" presName="spaceRect" presStyleCnt="0"/>
      <dgm:spPr/>
    </dgm:pt>
    <dgm:pt modelId="{81FA40E6-665F-430E-A53B-44F0943B6983}" type="pres">
      <dgm:prSet presAssocID="{59FFC551-1B5B-4DE5-97DC-2DC013F1B0C0}" presName="textRect" presStyleLbl="revTx" presStyleIdx="0" presStyleCnt="5">
        <dgm:presLayoutVars>
          <dgm:chMax val="1"/>
          <dgm:chPref val="1"/>
        </dgm:presLayoutVars>
      </dgm:prSet>
      <dgm:spPr/>
    </dgm:pt>
    <dgm:pt modelId="{164BB481-D3C0-4456-8A1F-0E87A32958CD}" type="pres">
      <dgm:prSet presAssocID="{3125994C-28D1-404C-8562-A6B0216033B7}" presName="sibTrans" presStyleCnt="0"/>
      <dgm:spPr/>
    </dgm:pt>
    <dgm:pt modelId="{DFAA3CB7-2356-4273-983C-3729552B3756}" type="pres">
      <dgm:prSet presAssocID="{3530CEB3-6097-4F95-93CE-6065E5DE875E}" presName="compNode" presStyleCnt="0"/>
      <dgm:spPr/>
    </dgm:pt>
    <dgm:pt modelId="{6544E8E7-69C0-498E-B157-16656A11ED4B}" type="pres">
      <dgm:prSet presAssocID="{3530CEB3-6097-4F95-93CE-6065E5DE875E}" presName="iconRect" presStyleLbl="node1" presStyleIdx="1" presStyleCnt="5" custLinFactNeighborX="46746" custLinFactNeighborY="35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6A166DE4-0012-4C85-AAAB-33068EB4D457}" type="pres">
      <dgm:prSet presAssocID="{3530CEB3-6097-4F95-93CE-6065E5DE875E}" presName="spaceRect" presStyleCnt="0"/>
      <dgm:spPr/>
    </dgm:pt>
    <dgm:pt modelId="{82C596F2-289D-42BE-952C-457943FBC4C2}" type="pres">
      <dgm:prSet presAssocID="{3530CEB3-6097-4F95-93CE-6065E5DE875E}" presName="textRect" presStyleLbl="revTx" presStyleIdx="1" presStyleCnt="5" custScaleX="156203" custLinFactNeighborX="22286" custLinFactNeighborY="88">
        <dgm:presLayoutVars>
          <dgm:chMax val="1"/>
          <dgm:chPref val="1"/>
        </dgm:presLayoutVars>
      </dgm:prSet>
      <dgm:spPr/>
    </dgm:pt>
    <dgm:pt modelId="{86566889-2AC9-4A12-81DC-39E1310355B3}" type="pres">
      <dgm:prSet presAssocID="{8834A967-A0B1-489F-B7C8-C586FC9230CF}" presName="sibTrans" presStyleCnt="0"/>
      <dgm:spPr/>
    </dgm:pt>
    <dgm:pt modelId="{2398B6AB-E675-44C5-AFF9-C28DAC3636F2}" type="pres">
      <dgm:prSet presAssocID="{22FA6916-27E9-45EC-8469-6E93F3C75247}" presName="compNode" presStyleCnt="0"/>
      <dgm:spPr/>
    </dgm:pt>
    <dgm:pt modelId="{F00F0714-6FAC-4BAE-8B8B-DA398AC9C659}" type="pres">
      <dgm:prSet presAssocID="{22FA6916-27E9-45EC-8469-6E93F3C75247}" presName="iconRect" presStyleLbl="node1" presStyleIdx="2" presStyleCnt="5" custLinFactNeighborX="58337" custLinFactNeighborY="355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D6301EF9-9B16-43A3-B921-30CD12E7F3B4}" type="pres">
      <dgm:prSet presAssocID="{22FA6916-27E9-45EC-8469-6E93F3C75247}" presName="spaceRect" presStyleCnt="0"/>
      <dgm:spPr/>
    </dgm:pt>
    <dgm:pt modelId="{120C1A5E-9139-43B3-98B2-263EC5190777}" type="pres">
      <dgm:prSet presAssocID="{22FA6916-27E9-45EC-8469-6E93F3C75247}" presName="textRect" presStyleLbl="revTx" presStyleIdx="2" presStyleCnt="5" custLinFactX="19107" custLinFactNeighborX="100000" custLinFactNeighborY="521">
        <dgm:presLayoutVars>
          <dgm:chMax val="1"/>
          <dgm:chPref val="1"/>
        </dgm:presLayoutVars>
      </dgm:prSet>
      <dgm:spPr/>
    </dgm:pt>
    <dgm:pt modelId="{DED898AC-096D-4A06-B26B-B339B7EC9639}" type="pres">
      <dgm:prSet presAssocID="{2D3B0A3E-C7F9-4B02-946F-62770556F472}" presName="sibTrans" presStyleCnt="0"/>
      <dgm:spPr/>
    </dgm:pt>
    <dgm:pt modelId="{C57C057F-F48D-417B-BE0D-069171F80226}" type="pres">
      <dgm:prSet presAssocID="{EFA9DD40-3CC2-4397-ACDE-166B20D6AA6E}" presName="compNode" presStyleCnt="0"/>
      <dgm:spPr/>
    </dgm:pt>
    <dgm:pt modelId="{C92B9AF3-29F6-44A8-878D-3088C2448DDE}" type="pres">
      <dgm:prSet presAssocID="{EFA9DD40-3CC2-4397-ACDE-166B20D6AA6E}" presName="iconRect" presStyleLbl="node1" presStyleIdx="3" presStyleCnt="5" custLinFactX="-11475" custLinFactNeighborX="-100000" custLinFactNeighborY="2987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ute Speaker"/>
        </a:ext>
      </dgm:extLst>
    </dgm:pt>
    <dgm:pt modelId="{B7BE8A3A-AC37-462F-A3D7-C63E1B6793B4}" type="pres">
      <dgm:prSet presAssocID="{EFA9DD40-3CC2-4397-ACDE-166B20D6AA6E}" presName="spaceRect" presStyleCnt="0"/>
      <dgm:spPr/>
    </dgm:pt>
    <dgm:pt modelId="{3CEEEBD6-11DE-4A55-92F9-CC5C300C96B4}" type="pres">
      <dgm:prSet presAssocID="{EFA9DD40-3CC2-4397-ACDE-166B20D6AA6E}" presName="textRect" presStyleLbl="revTx" presStyleIdx="3" presStyleCnt="5" custLinFactNeighborX="-55878" custLinFactNeighborY="-6192">
        <dgm:presLayoutVars>
          <dgm:chMax val="1"/>
          <dgm:chPref val="1"/>
        </dgm:presLayoutVars>
      </dgm:prSet>
      <dgm:spPr/>
    </dgm:pt>
    <dgm:pt modelId="{87FA9AD9-4351-4B6F-9EB1-78C26613BB21}" type="pres">
      <dgm:prSet presAssocID="{72810FED-8092-4CCF-BDBD-70BAA7740083}" presName="sibTrans" presStyleCnt="0"/>
      <dgm:spPr/>
    </dgm:pt>
    <dgm:pt modelId="{B15DA7EE-4C49-45E6-8539-FA0A34DA9F9B}" type="pres">
      <dgm:prSet presAssocID="{E724E3E3-D32F-4C4A-AA6C-CD1471829F48}" presName="compNode" presStyleCnt="0"/>
      <dgm:spPr/>
    </dgm:pt>
    <dgm:pt modelId="{5CF00D6B-67A1-4AAF-BDF6-5239B386A594}" type="pres">
      <dgm:prSet presAssocID="{E724E3E3-D32F-4C4A-AA6C-CD1471829F48}" presName="iconRect" presStyleLbl="node1" presStyleIdx="4" presStyleCnt="5" custLinFactX="77128" custLinFactNeighborX="100000" custLinFactNeighborY="3429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ument"/>
        </a:ext>
      </dgm:extLst>
    </dgm:pt>
    <dgm:pt modelId="{5641EB99-E3DD-4093-A07E-F919CDBBC411}" type="pres">
      <dgm:prSet presAssocID="{E724E3E3-D32F-4C4A-AA6C-CD1471829F48}" presName="spaceRect" presStyleCnt="0"/>
      <dgm:spPr/>
    </dgm:pt>
    <dgm:pt modelId="{A4692C8C-951A-48C9-8F6B-3BA6E918B7DF}" type="pres">
      <dgm:prSet presAssocID="{E724E3E3-D32F-4C4A-AA6C-CD1471829F48}" presName="textRect" presStyleLbl="revTx" presStyleIdx="4" presStyleCnt="5" custLinFactNeighborX="82447" custLinFactNeighborY="-1175">
        <dgm:presLayoutVars>
          <dgm:chMax val="1"/>
          <dgm:chPref val="1"/>
        </dgm:presLayoutVars>
      </dgm:prSet>
      <dgm:spPr/>
    </dgm:pt>
  </dgm:ptLst>
  <dgm:cxnLst>
    <dgm:cxn modelId="{CDE26607-6DF1-460B-9B91-A7DD7071D880}" type="presOf" srcId="{1BAA8724-3D84-44CD-B651-12FCB8056D00}" destId="{FFE06F94-9887-4C0F-A65D-D52189B97EB2}" srcOrd="0" destOrd="0" presId="urn:microsoft.com/office/officeart/2018/2/layout/IconLabelList"/>
    <dgm:cxn modelId="{DAE28C1F-0112-4471-81F5-99270D7D179C}" type="presOf" srcId="{3530CEB3-6097-4F95-93CE-6065E5DE875E}" destId="{82C596F2-289D-42BE-952C-457943FBC4C2}" srcOrd="0" destOrd="0" presId="urn:microsoft.com/office/officeart/2018/2/layout/IconLabelList"/>
    <dgm:cxn modelId="{406BC725-FD07-4B11-A770-CCF9C7ABFBB9}" srcId="{1BAA8724-3D84-44CD-B651-12FCB8056D00}" destId="{59FFC551-1B5B-4DE5-97DC-2DC013F1B0C0}" srcOrd="0" destOrd="0" parTransId="{6C8D692C-5BB5-488C-93DE-161FE9D27A6C}" sibTransId="{3125994C-28D1-404C-8562-A6B0216033B7}"/>
    <dgm:cxn modelId="{22DE2F35-90AD-4300-BCD9-8471EA5ADC75}" srcId="{1BAA8724-3D84-44CD-B651-12FCB8056D00}" destId="{EFA9DD40-3CC2-4397-ACDE-166B20D6AA6E}" srcOrd="3" destOrd="0" parTransId="{291968D2-DD75-48D8-8FA6-49F4D6DCAFD2}" sibTransId="{72810FED-8092-4CCF-BDBD-70BAA7740083}"/>
    <dgm:cxn modelId="{480D157F-D7B8-4490-B075-2F4320777848}" srcId="{1BAA8724-3D84-44CD-B651-12FCB8056D00}" destId="{22FA6916-27E9-45EC-8469-6E93F3C75247}" srcOrd="2" destOrd="0" parTransId="{3A393DCD-2841-4181-ADB8-5CB36A76DBBC}" sibTransId="{2D3B0A3E-C7F9-4B02-946F-62770556F472}"/>
    <dgm:cxn modelId="{672F859C-9179-46B7-BECB-FE511BF18ADF}" type="presOf" srcId="{59FFC551-1B5B-4DE5-97DC-2DC013F1B0C0}" destId="{81FA40E6-665F-430E-A53B-44F0943B6983}" srcOrd="0" destOrd="0" presId="urn:microsoft.com/office/officeart/2018/2/layout/IconLabelList"/>
    <dgm:cxn modelId="{96A605A6-3676-4C7C-A9E2-754A588E9DC6}" srcId="{1BAA8724-3D84-44CD-B651-12FCB8056D00}" destId="{E724E3E3-D32F-4C4A-AA6C-CD1471829F48}" srcOrd="4" destOrd="0" parTransId="{372311AA-F696-48ED-951B-40D2A4069C93}" sibTransId="{B7FDA022-98E8-4B68-A37E-717FF6F5F26C}"/>
    <dgm:cxn modelId="{47E5FFC0-92CA-4E91-83D9-39176298A64F}" type="presOf" srcId="{E724E3E3-D32F-4C4A-AA6C-CD1471829F48}" destId="{A4692C8C-951A-48C9-8F6B-3BA6E918B7DF}" srcOrd="0" destOrd="0" presId="urn:microsoft.com/office/officeart/2018/2/layout/IconLabelList"/>
    <dgm:cxn modelId="{497C59C6-F2A5-4058-854F-85771CCC2E78}" srcId="{1BAA8724-3D84-44CD-B651-12FCB8056D00}" destId="{3530CEB3-6097-4F95-93CE-6065E5DE875E}" srcOrd="1" destOrd="0" parTransId="{0276B950-4846-4952-8F24-F49EC2C89673}" sibTransId="{8834A967-A0B1-489F-B7C8-C586FC9230CF}"/>
    <dgm:cxn modelId="{B5F14FD5-C54B-469E-975C-93FAA17C1D0B}" type="presOf" srcId="{EFA9DD40-3CC2-4397-ACDE-166B20D6AA6E}" destId="{3CEEEBD6-11DE-4A55-92F9-CC5C300C96B4}" srcOrd="0" destOrd="0" presId="urn:microsoft.com/office/officeart/2018/2/layout/IconLabelList"/>
    <dgm:cxn modelId="{D2659EF8-BAC0-40C7-AD4A-A29A89D67961}" type="presOf" srcId="{22FA6916-27E9-45EC-8469-6E93F3C75247}" destId="{120C1A5E-9139-43B3-98B2-263EC5190777}" srcOrd="0" destOrd="0" presId="urn:microsoft.com/office/officeart/2018/2/layout/IconLabelList"/>
    <dgm:cxn modelId="{F74E4543-6B47-4CAA-8FE2-21BCCBF72C27}" type="presParOf" srcId="{FFE06F94-9887-4C0F-A65D-D52189B97EB2}" destId="{66CF155C-720B-4CE8-A41B-4D0FFC73BB1C}" srcOrd="0" destOrd="0" presId="urn:microsoft.com/office/officeart/2018/2/layout/IconLabelList"/>
    <dgm:cxn modelId="{04C21480-415E-4AA8-83B1-43F8CC014EA3}" type="presParOf" srcId="{66CF155C-720B-4CE8-A41B-4D0FFC73BB1C}" destId="{26D9EC9D-32EF-4733-8FC7-FAE4C1FC1361}" srcOrd="0" destOrd="0" presId="urn:microsoft.com/office/officeart/2018/2/layout/IconLabelList"/>
    <dgm:cxn modelId="{C91113E9-3C30-4498-A110-EE67406676E7}" type="presParOf" srcId="{66CF155C-720B-4CE8-A41B-4D0FFC73BB1C}" destId="{18AAF677-F302-4D4A-B043-C86EC05C265C}" srcOrd="1" destOrd="0" presId="urn:microsoft.com/office/officeart/2018/2/layout/IconLabelList"/>
    <dgm:cxn modelId="{D2440DD2-B26A-4B36-B832-2E995486CF20}" type="presParOf" srcId="{66CF155C-720B-4CE8-A41B-4D0FFC73BB1C}" destId="{81FA40E6-665F-430E-A53B-44F0943B6983}" srcOrd="2" destOrd="0" presId="urn:microsoft.com/office/officeart/2018/2/layout/IconLabelList"/>
    <dgm:cxn modelId="{2717CED2-EA87-4684-B3BF-9C6E2CF2A7AE}" type="presParOf" srcId="{FFE06F94-9887-4C0F-A65D-D52189B97EB2}" destId="{164BB481-D3C0-4456-8A1F-0E87A32958CD}" srcOrd="1" destOrd="0" presId="urn:microsoft.com/office/officeart/2018/2/layout/IconLabelList"/>
    <dgm:cxn modelId="{9E42A05A-20F2-4C23-8265-3FE12FDBB454}" type="presParOf" srcId="{FFE06F94-9887-4C0F-A65D-D52189B97EB2}" destId="{DFAA3CB7-2356-4273-983C-3729552B3756}" srcOrd="2" destOrd="0" presId="urn:microsoft.com/office/officeart/2018/2/layout/IconLabelList"/>
    <dgm:cxn modelId="{A52130F0-BD9F-402D-AD51-CA914417EEB8}" type="presParOf" srcId="{DFAA3CB7-2356-4273-983C-3729552B3756}" destId="{6544E8E7-69C0-498E-B157-16656A11ED4B}" srcOrd="0" destOrd="0" presId="urn:microsoft.com/office/officeart/2018/2/layout/IconLabelList"/>
    <dgm:cxn modelId="{E7AFC8C9-25DA-4046-965E-36F663880B99}" type="presParOf" srcId="{DFAA3CB7-2356-4273-983C-3729552B3756}" destId="{6A166DE4-0012-4C85-AAAB-33068EB4D457}" srcOrd="1" destOrd="0" presId="urn:microsoft.com/office/officeart/2018/2/layout/IconLabelList"/>
    <dgm:cxn modelId="{6FF6F7E7-C791-4CC5-89E6-8741E994D64F}" type="presParOf" srcId="{DFAA3CB7-2356-4273-983C-3729552B3756}" destId="{82C596F2-289D-42BE-952C-457943FBC4C2}" srcOrd="2" destOrd="0" presId="urn:microsoft.com/office/officeart/2018/2/layout/IconLabelList"/>
    <dgm:cxn modelId="{3A412E02-A544-4908-A7A3-3AEC88376E8D}" type="presParOf" srcId="{FFE06F94-9887-4C0F-A65D-D52189B97EB2}" destId="{86566889-2AC9-4A12-81DC-39E1310355B3}" srcOrd="3" destOrd="0" presId="urn:microsoft.com/office/officeart/2018/2/layout/IconLabelList"/>
    <dgm:cxn modelId="{4CAAFFDD-7E46-45BF-A607-E52C6B5F07DE}" type="presParOf" srcId="{FFE06F94-9887-4C0F-A65D-D52189B97EB2}" destId="{2398B6AB-E675-44C5-AFF9-C28DAC3636F2}" srcOrd="4" destOrd="0" presId="urn:microsoft.com/office/officeart/2018/2/layout/IconLabelList"/>
    <dgm:cxn modelId="{C2FDBDE1-EAE2-4F79-B0C3-6DCFA55D07FC}" type="presParOf" srcId="{2398B6AB-E675-44C5-AFF9-C28DAC3636F2}" destId="{F00F0714-6FAC-4BAE-8B8B-DA398AC9C659}" srcOrd="0" destOrd="0" presId="urn:microsoft.com/office/officeart/2018/2/layout/IconLabelList"/>
    <dgm:cxn modelId="{533C5471-95A7-415F-8FF6-E2E85B902708}" type="presParOf" srcId="{2398B6AB-E675-44C5-AFF9-C28DAC3636F2}" destId="{D6301EF9-9B16-43A3-B921-30CD12E7F3B4}" srcOrd="1" destOrd="0" presId="urn:microsoft.com/office/officeart/2018/2/layout/IconLabelList"/>
    <dgm:cxn modelId="{C9422004-15AB-422F-A093-C0D3D35428AE}" type="presParOf" srcId="{2398B6AB-E675-44C5-AFF9-C28DAC3636F2}" destId="{120C1A5E-9139-43B3-98B2-263EC5190777}" srcOrd="2" destOrd="0" presId="urn:microsoft.com/office/officeart/2018/2/layout/IconLabelList"/>
    <dgm:cxn modelId="{6B69C25B-6E6A-4FE5-B0C8-7743453363E7}" type="presParOf" srcId="{FFE06F94-9887-4C0F-A65D-D52189B97EB2}" destId="{DED898AC-096D-4A06-B26B-B339B7EC9639}" srcOrd="5" destOrd="0" presId="urn:microsoft.com/office/officeart/2018/2/layout/IconLabelList"/>
    <dgm:cxn modelId="{40230674-AE55-4A9F-847F-2D68BAA5BC4B}" type="presParOf" srcId="{FFE06F94-9887-4C0F-A65D-D52189B97EB2}" destId="{C57C057F-F48D-417B-BE0D-069171F80226}" srcOrd="6" destOrd="0" presId="urn:microsoft.com/office/officeart/2018/2/layout/IconLabelList"/>
    <dgm:cxn modelId="{2586851D-293A-4550-AC21-F697EF23FF75}" type="presParOf" srcId="{C57C057F-F48D-417B-BE0D-069171F80226}" destId="{C92B9AF3-29F6-44A8-878D-3088C2448DDE}" srcOrd="0" destOrd="0" presId="urn:microsoft.com/office/officeart/2018/2/layout/IconLabelList"/>
    <dgm:cxn modelId="{6711B1D5-62AD-4588-AF46-EF8370B51600}" type="presParOf" srcId="{C57C057F-F48D-417B-BE0D-069171F80226}" destId="{B7BE8A3A-AC37-462F-A3D7-C63E1B6793B4}" srcOrd="1" destOrd="0" presId="urn:microsoft.com/office/officeart/2018/2/layout/IconLabelList"/>
    <dgm:cxn modelId="{877C0C51-9E1A-4DB0-911A-54089FD0D343}" type="presParOf" srcId="{C57C057F-F48D-417B-BE0D-069171F80226}" destId="{3CEEEBD6-11DE-4A55-92F9-CC5C300C96B4}" srcOrd="2" destOrd="0" presId="urn:microsoft.com/office/officeart/2018/2/layout/IconLabelList"/>
    <dgm:cxn modelId="{FA534004-5E93-459B-8A2D-EB3B82FA3B0B}" type="presParOf" srcId="{FFE06F94-9887-4C0F-A65D-D52189B97EB2}" destId="{87FA9AD9-4351-4B6F-9EB1-78C26613BB21}" srcOrd="7" destOrd="0" presId="urn:microsoft.com/office/officeart/2018/2/layout/IconLabelList"/>
    <dgm:cxn modelId="{FE2D5E2F-46D8-43B9-965A-D23AA048A4FE}" type="presParOf" srcId="{FFE06F94-9887-4C0F-A65D-D52189B97EB2}" destId="{B15DA7EE-4C49-45E6-8539-FA0A34DA9F9B}" srcOrd="8" destOrd="0" presId="urn:microsoft.com/office/officeart/2018/2/layout/IconLabelList"/>
    <dgm:cxn modelId="{707A1108-A181-4E78-9472-0603DDB1C6A7}" type="presParOf" srcId="{B15DA7EE-4C49-45E6-8539-FA0A34DA9F9B}" destId="{5CF00D6B-67A1-4AAF-BDF6-5239B386A594}" srcOrd="0" destOrd="0" presId="urn:microsoft.com/office/officeart/2018/2/layout/IconLabelList"/>
    <dgm:cxn modelId="{6C197F2A-FBCF-446E-9483-4650822139AD}" type="presParOf" srcId="{B15DA7EE-4C49-45E6-8539-FA0A34DA9F9B}" destId="{5641EB99-E3DD-4093-A07E-F919CDBBC411}" srcOrd="1" destOrd="0" presId="urn:microsoft.com/office/officeart/2018/2/layout/IconLabelList"/>
    <dgm:cxn modelId="{2448DCC3-48BD-4BE1-8DBD-966B312F9875}" type="presParOf" srcId="{B15DA7EE-4C49-45E6-8539-FA0A34DA9F9B}" destId="{A4692C8C-951A-48C9-8F6B-3BA6E918B7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7C11-C3E6-44A2-A7D8-6F8503886F9A}">
      <dsp:nvSpPr>
        <dsp:cNvPr id="0" name=""/>
        <dsp:cNvSpPr/>
      </dsp:nvSpPr>
      <dsp:spPr>
        <a:xfrm>
          <a:off x="0" y="251180"/>
          <a:ext cx="6797675" cy="1233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AU" sz="3100" kern="1200"/>
            <a:t>You cannot take time off any class to complete an assessment task.</a:t>
          </a:r>
          <a:endParaRPr lang="en-US" sz="3100" kern="1200"/>
        </a:p>
      </dsp:txBody>
      <dsp:txXfrm>
        <a:off x="60199" y="311379"/>
        <a:ext cx="6677277" cy="1112781"/>
      </dsp:txXfrm>
    </dsp:sp>
    <dsp:sp modelId="{70E23BF8-7EEE-4117-8334-609B96D4F7C2}">
      <dsp:nvSpPr>
        <dsp:cNvPr id="0" name=""/>
        <dsp:cNvSpPr/>
      </dsp:nvSpPr>
      <dsp:spPr>
        <a:xfrm>
          <a:off x="0" y="1484360"/>
          <a:ext cx="6797675" cy="3914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On the due date, tasks must be submitted as per submission instructions.</a:t>
          </a:r>
        </a:p>
        <a:p>
          <a:pPr marL="228600" lvl="1" indent="-228600" algn="l" defTabSz="1066800">
            <a:lnSpc>
              <a:spcPct val="90000"/>
            </a:lnSpc>
            <a:spcBef>
              <a:spcPct val="0"/>
            </a:spcBef>
            <a:spcAft>
              <a:spcPct val="20000"/>
            </a:spcAft>
            <a:buChar char="•"/>
          </a:pPr>
          <a:r>
            <a:rPr lang="en-US" sz="2400" kern="1200"/>
            <a:t>Students who do not submit their own work can expect to receive zero marks for the task. The task will be recorded as a non-attempt and an N-Determination warning letter will be issued.</a:t>
          </a:r>
        </a:p>
        <a:p>
          <a:pPr marL="228600" lvl="1" indent="-228600" algn="l" defTabSz="1066800">
            <a:lnSpc>
              <a:spcPct val="90000"/>
            </a:lnSpc>
            <a:spcBef>
              <a:spcPct val="0"/>
            </a:spcBef>
            <a:spcAft>
              <a:spcPct val="20000"/>
            </a:spcAft>
            <a:buChar char="•"/>
          </a:pPr>
          <a:r>
            <a:rPr lang="en-US" sz="2400" kern="1200"/>
            <a:t>Assessment tasks must be submitted in the format specified on the assessment notification and/or approved by the course teacher. Digital submissions must be able to be viewed by teachers for marking on a standard DoE device. </a:t>
          </a:r>
        </a:p>
      </dsp:txBody>
      <dsp:txXfrm>
        <a:off x="0" y="1484360"/>
        <a:ext cx="6797675" cy="391437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4F779-3DB4-4C07-8401-67E6804D8CB3}">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2A456-3036-40EA-8F46-04D643020D7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80FACC-ADC4-4167-BD6F-96E9C5D2A89B}">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believe that your performance in the examination was diminished because of circumstances beyond your control, you can lodge an illness/misadventure appeal.</a:t>
          </a:r>
          <a:endParaRPr lang="en-US" sz="1500" kern="1200"/>
        </a:p>
      </dsp:txBody>
      <dsp:txXfrm>
        <a:off x="1864015" y="689"/>
        <a:ext cx="4933659" cy="1613866"/>
      </dsp:txXfrm>
    </dsp:sp>
    <dsp:sp modelId="{D8A59503-2C73-4D81-ABA9-9565C8FB033C}">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FD3E1-9FF8-4DF5-8E63-6A127EBF47B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51F92C-3A57-4B09-9591-0AF05A364EF7}">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were prevented from attending an examination, or you consider that your performance was affected by illness or misadventure immediately before or during the examination, it is your right and responsibility to lodge an appeal.</a:t>
          </a:r>
          <a:endParaRPr lang="en-US" sz="1500" kern="1200"/>
        </a:p>
      </dsp:txBody>
      <dsp:txXfrm>
        <a:off x="1864015" y="2018022"/>
        <a:ext cx="4933659" cy="1613866"/>
      </dsp:txXfrm>
    </dsp:sp>
    <dsp:sp modelId="{F6B38BD0-2F2D-4336-B902-16A32C94C88D}">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A67D4-D0F2-4C1A-8DD0-94327E8054FB}">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B2BC1-9E27-4889-B046-6236F5AD9DAB}">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sz="1500" kern="1200"/>
        </a:p>
      </dsp:txBody>
      <dsp:txXfrm>
        <a:off x="1864015" y="4035355"/>
        <a:ext cx="4933659" cy="16138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CA9E-FC18-40C5-807D-3DBE8AD0F29D}">
      <dsp:nvSpPr>
        <dsp:cNvPr id="0" name=""/>
        <dsp:cNvSpPr/>
      </dsp:nvSpPr>
      <dsp:spPr>
        <a:xfrm>
          <a:off x="0" y="128555"/>
          <a:ext cx="6797675" cy="2667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dirty="0"/>
            <a:t>You must lodge any illness/misadventure appeals for Year 11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sz="2000" kern="1200" dirty="0"/>
        </a:p>
      </dsp:txBody>
      <dsp:txXfrm>
        <a:off x="130221" y="258776"/>
        <a:ext cx="6537233" cy="2407158"/>
      </dsp:txXfrm>
    </dsp:sp>
    <dsp:sp modelId="{502A211C-9CA0-4D5A-B780-21F561A22D66}">
      <dsp:nvSpPr>
        <dsp:cNvPr id="0" name=""/>
        <dsp:cNvSpPr/>
      </dsp:nvSpPr>
      <dsp:spPr>
        <a:xfrm>
          <a:off x="0" y="2853756"/>
          <a:ext cx="6797675" cy="266760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AU" sz="2000" kern="1200" dirty="0">
              <a:solidFill>
                <a:schemeClr val="tx1"/>
              </a:solidFill>
            </a:rPr>
            <a:t>Please be aware that if you miss a Year 11 examination, we will endeavour to reschedule your examination. However, this may not be possible. An estimate or a mark of zero may be given, depending on the outcome of your misadventure.</a:t>
          </a:r>
        </a:p>
        <a:p>
          <a:pPr marL="0" lvl="0" indent="0" algn="l" defTabSz="889000">
            <a:lnSpc>
              <a:spcPct val="90000"/>
            </a:lnSpc>
            <a:spcBef>
              <a:spcPct val="0"/>
            </a:spcBef>
            <a:spcAft>
              <a:spcPct val="35000"/>
            </a:spcAft>
            <a:buNone/>
          </a:pPr>
          <a:r>
            <a:rPr lang="en-AU" sz="2000" kern="1200" dirty="0">
              <a:solidFill>
                <a:schemeClr val="tx1"/>
              </a:solidFill>
            </a:rPr>
            <a:t>Note – in the HSC year, </a:t>
          </a:r>
          <a:r>
            <a:rPr lang="en-AU" sz="2000" kern="1200" dirty="0">
              <a:solidFill>
                <a:srgbClr val="C00000"/>
              </a:solidFill>
            </a:rPr>
            <a:t>you will not </a:t>
          </a:r>
          <a:r>
            <a:rPr lang="en-AU" sz="2000" kern="1200" dirty="0">
              <a:solidFill>
                <a:schemeClr val="tx1"/>
              </a:solidFill>
            </a:rPr>
            <a:t>be able to reschedule an HSC examination. </a:t>
          </a:r>
          <a:endParaRPr lang="en-US" sz="2000" kern="1200" dirty="0">
            <a:solidFill>
              <a:schemeClr val="tx1"/>
            </a:solidFill>
          </a:endParaRPr>
        </a:p>
      </dsp:txBody>
      <dsp:txXfrm>
        <a:off x="130221" y="2983977"/>
        <a:ext cx="6537233" cy="2407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C71A-03DA-4639-8719-F3A3B8909BB9}">
      <dsp:nvSpPr>
        <dsp:cNvPr id="0" name=""/>
        <dsp:cNvSpPr/>
      </dsp:nvSpPr>
      <dsp:spPr>
        <a:xfrm rot="5400000">
          <a:off x="3520024" y="-797193"/>
          <a:ext cx="2204789" cy="435051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The teacher will discuss the matter with the student and then present the details to the Head  Teacher who will determine whether to proceed with the matter.</a:t>
          </a:r>
        </a:p>
        <a:p>
          <a:pPr marL="114300" lvl="1" indent="-114300" algn="l" defTabSz="622300">
            <a:lnSpc>
              <a:spcPct val="90000"/>
            </a:lnSpc>
            <a:spcBef>
              <a:spcPct val="0"/>
            </a:spcBef>
            <a:spcAft>
              <a:spcPct val="15000"/>
            </a:spcAft>
            <a:buChar char="•"/>
          </a:pPr>
          <a:r>
            <a:rPr lang="en-US" sz="1400" kern="1200"/>
            <a:t>The Head Teacher and the teacher together will, if necessary, further interview the student in order to establish the student's response to the alleged plagiarism.</a:t>
          </a:r>
        </a:p>
        <a:p>
          <a:pPr marL="114300" lvl="1" indent="-114300" algn="l" defTabSz="622300">
            <a:lnSpc>
              <a:spcPct val="90000"/>
            </a:lnSpc>
            <a:spcBef>
              <a:spcPct val="0"/>
            </a:spcBef>
            <a:spcAft>
              <a:spcPct val="15000"/>
            </a:spcAft>
            <a:buChar char="•"/>
          </a:pPr>
          <a:r>
            <a:rPr lang="en-US" sz="1400" kern="1200"/>
            <a:t>Should the Head Teacher determine to proceed further, the matter will be referred to the Deputy Principal.</a:t>
          </a:r>
        </a:p>
      </dsp:txBody>
      <dsp:txXfrm rot="-5400000">
        <a:off x="2447163" y="383297"/>
        <a:ext cx="4242883" cy="1989531"/>
      </dsp:txXfrm>
    </dsp:sp>
    <dsp:sp modelId="{1C1B6D96-7BC1-482B-80A3-33D11BB18E2C}">
      <dsp:nvSpPr>
        <dsp:cNvPr id="0" name=""/>
        <dsp:cNvSpPr/>
      </dsp:nvSpPr>
      <dsp:spPr>
        <a:xfrm>
          <a:off x="0" y="68"/>
          <a:ext cx="2447163" cy="27559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Where a teacher suspects a student of plagiarism or other academic dishonesty, the following procedures will apply:</a:t>
          </a:r>
          <a:endParaRPr lang="en-US" sz="1900" kern="1200"/>
        </a:p>
      </dsp:txBody>
      <dsp:txXfrm>
        <a:off x="119461" y="119529"/>
        <a:ext cx="2208241" cy="2517065"/>
      </dsp:txXfrm>
    </dsp:sp>
    <dsp:sp modelId="{8B755495-C50F-4E1B-B8CF-A1AF49BE3FCF}">
      <dsp:nvSpPr>
        <dsp:cNvPr id="0" name=""/>
        <dsp:cNvSpPr/>
      </dsp:nvSpPr>
      <dsp:spPr>
        <a:xfrm rot="5400000">
          <a:off x="3520024" y="2096593"/>
          <a:ext cx="2204789" cy="4350512"/>
        </a:xfrm>
        <a:prstGeom prst="round2Same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require the student to undertake additional assessment in that subject.</a:t>
          </a:r>
        </a:p>
        <a:p>
          <a:pPr marL="114300" lvl="1" indent="-114300" algn="l" defTabSz="622300">
            <a:lnSpc>
              <a:spcPct val="90000"/>
            </a:lnSpc>
            <a:spcBef>
              <a:spcPct val="0"/>
            </a:spcBef>
            <a:spcAft>
              <a:spcPct val="15000"/>
            </a:spcAft>
            <a:buChar char="•"/>
          </a:pPr>
          <a:r>
            <a:rPr lang="en-US" sz="1400" kern="1200"/>
            <a:t>return a mark of zero for the assessment.</a:t>
          </a:r>
        </a:p>
        <a:p>
          <a:pPr marL="114300" lvl="1" indent="-114300" algn="l" defTabSz="622300">
            <a:lnSpc>
              <a:spcPct val="90000"/>
            </a:lnSpc>
            <a:spcBef>
              <a:spcPct val="0"/>
            </a:spcBef>
            <a:spcAft>
              <a:spcPct val="15000"/>
            </a:spcAft>
            <a:buChar char="•"/>
          </a:pPr>
          <a:r>
            <a:rPr lang="en-US" sz="1400" kern="1200"/>
            <a:t>record the task as a non-attempt.</a:t>
          </a:r>
        </a:p>
        <a:p>
          <a:pPr marL="114300" lvl="1" indent="-114300" algn="l" defTabSz="622300">
            <a:lnSpc>
              <a:spcPct val="90000"/>
            </a:lnSpc>
            <a:spcBef>
              <a:spcPct val="0"/>
            </a:spcBef>
            <a:spcAft>
              <a:spcPct val="15000"/>
            </a:spcAft>
            <a:buChar char="•"/>
          </a:pPr>
          <a:r>
            <a:rPr lang="en-US" sz="1400" kern="1200" dirty="0"/>
            <a:t>issue an N-Determination warning letter.</a:t>
          </a:r>
        </a:p>
      </dsp:txBody>
      <dsp:txXfrm rot="-5400000">
        <a:off x="2447163" y="3277084"/>
        <a:ext cx="4242883" cy="1989531"/>
      </dsp:txXfrm>
    </dsp:sp>
    <dsp:sp modelId="{FEA94600-85AD-4AEE-B6EC-997C2772600B}">
      <dsp:nvSpPr>
        <dsp:cNvPr id="0" name=""/>
        <dsp:cNvSpPr/>
      </dsp:nvSpPr>
      <dsp:spPr>
        <a:xfrm>
          <a:off x="0" y="2893855"/>
          <a:ext cx="2447163" cy="2755987"/>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Should a case of plagiarism or other academic dishonesty be established, the class teacher on advice given from the Deputy Principal, may do one or more of the following:</a:t>
          </a:r>
          <a:endParaRPr lang="en-US" sz="1900" kern="1200"/>
        </a:p>
      </dsp:txBody>
      <dsp:txXfrm>
        <a:off x="119461" y="3013316"/>
        <a:ext cx="2208241" cy="2517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08D7F-5715-4CC2-AAE1-ED309FE38B60}">
      <dsp:nvSpPr>
        <dsp:cNvPr id="0" name=""/>
        <dsp:cNvSpPr/>
      </dsp:nvSpPr>
      <dsp:spPr>
        <a:xfrm>
          <a:off x="0" y="5706"/>
          <a:ext cx="6797675" cy="303029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AU" sz="3500" kern="1200"/>
            <a:t>Any complaint relating to the marking of a task can only be considered at the time the task result is given back. The process to follow is:</a:t>
          </a:r>
          <a:endParaRPr lang="en-US" sz="3500" kern="1200"/>
        </a:p>
      </dsp:txBody>
      <dsp:txXfrm>
        <a:off x="147927" y="153633"/>
        <a:ext cx="6501821" cy="2734445"/>
      </dsp:txXfrm>
    </dsp:sp>
    <dsp:sp modelId="{93028EB6-9420-49A3-9B3D-D8FD7AA712A4}">
      <dsp:nvSpPr>
        <dsp:cNvPr id="0" name=""/>
        <dsp:cNvSpPr/>
      </dsp:nvSpPr>
      <dsp:spPr>
        <a:xfrm>
          <a:off x="0" y="3036005"/>
          <a:ext cx="6797675" cy="2608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discuss first with teacher - request a review of the mark;</a:t>
          </a:r>
        </a:p>
        <a:p>
          <a:pPr marL="228600" lvl="1" indent="-228600" algn="l" defTabSz="1200150">
            <a:lnSpc>
              <a:spcPct val="90000"/>
            </a:lnSpc>
            <a:spcBef>
              <a:spcPct val="0"/>
            </a:spcBef>
            <a:spcAft>
              <a:spcPct val="20000"/>
            </a:spcAft>
            <a:buChar char="•"/>
          </a:pPr>
          <a:r>
            <a:rPr lang="en-US" sz="2700" kern="1200"/>
            <a:t>if not satisfied, see Head Teacher;</a:t>
          </a:r>
        </a:p>
        <a:p>
          <a:pPr marL="228600" lvl="1" indent="-228600" algn="l" defTabSz="1200150">
            <a:lnSpc>
              <a:spcPct val="90000"/>
            </a:lnSpc>
            <a:spcBef>
              <a:spcPct val="0"/>
            </a:spcBef>
            <a:spcAft>
              <a:spcPct val="20000"/>
            </a:spcAft>
            <a:buChar char="•"/>
          </a:pPr>
          <a:r>
            <a:rPr lang="en-US" sz="2700" kern="1200"/>
            <a:t>if still not satisfied, see Deputy Principal of your year group;</a:t>
          </a:r>
        </a:p>
        <a:p>
          <a:pPr marL="228600" lvl="1" indent="-228600" algn="l" defTabSz="1200150">
            <a:lnSpc>
              <a:spcPct val="90000"/>
            </a:lnSpc>
            <a:spcBef>
              <a:spcPct val="0"/>
            </a:spcBef>
            <a:spcAft>
              <a:spcPct val="20000"/>
            </a:spcAft>
            <a:buChar char="•"/>
          </a:pPr>
          <a:r>
            <a:rPr lang="en-US" sz="2700" kern="1200"/>
            <a:t>if still not satisfied, see Principal.</a:t>
          </a:r>
        </a:p>
      </dsp:txBody>
      <dsp:txXfrm>
        <a:off x="0" y="3036005"/>
        <a:ext cx="6797675" cy="26082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F93EF-E424-4A92-90D8-157B64858F9B}">
      <dsp:nvSpPr>
        <dsp:cNvPr id="0" name=""/>
        <dsp:cNvSpPr/>
      </dsp:nvSpPr>
      <dsp:spPr>
        <a:xfrm>
          <a:off x="0" y="220131"/>
          <a:ext cx="6797675" cy="14718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sz="1700" kern="1200" dirty="0"/>
        </a:p>
      </dsp:txBody>
      <dsp:txXfrm>
        <a:off x="71850" y="291981"/>
        <a:ext cx="6653975" cy="1328160"/>
      </dsp:txXfrm>
    </dsp:sp>
    <dsp:sp modelId="{9A7DA1DC-6482-4F65-AF56-71D4E96DCE12}">
      <dsp:nvSpPr>
        <dsp:cNvPr id="0" name=""/>
        <dsp:cNvSpPr/>
      </dsp:nvSpPr>
      <dsp:spPr>
        <a:xfrm>
          <a:off x="0" y="1740951"/>
          <a:ext cx="6797675" cy="147186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warnings should not be a surprise to students since they will usually follow from in-class indications by the teacher that the student is at risk of failing to meet course requirements.</a:t>
          </a:r>
          <a:endParaRPr lang="en-US" sz="1700" kern="1200"/>
        </a:p>
      </dsp:txBody>
      <dsp:txXfrm>
        <a:off x="71850" y="1812801"/>
        <a:ext cx="6653975" cy="1328160"/>
      </dsp:txXfrm>
    </dsp:sp>
    <dsp:sp modelId="{A941CC5C-4B99-4D69-8DD9-ADC55D39AA46}">
      <dsp:nvSpPr>
        <dsp:cNvPr id="0" name=""/>
        <dsp:cNvSpPr/>
      </dsp:nvSpPr>
      <dsp:spPr>
        <a:xfrm>
          <a:off x="0" y="3212811"/>
          <a:ext cx="6797675" cy="2216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If a student is at risk of not meeting course requirements, the teacher will send an N–Determination Warning letter.</a:t>
          </a:r>
        </a:p>
        <a:p>
          <a:pPr marL="114300" lvl="1" indent="-114300" algn="l" defTabSz="577850">
            <a:lnSpc>
              <a:spcPct val="90000"/>
            </a:lnSpc>
            <a:spcBef>
              <a:spcPct val="0"/>
            </a:spcBef>
            <a:spcAft>
              <a:spcPct val="20000"/>
            </a:spcAft>
            <a:buChar char="•"/>
          </a:pPr>
          <a:r>
            <a:rPr lang="en-US" sz="1300" kern="1200"/>
            <a:t>This letter will explain the nature of the problem, the consequences of an N-Determination and a re-scheduled date for the submission of the work that is incomplete or not attempted.</a:t>
          </a:r>
        </a:p>
        <a:p>
          <a:pPr marL="114300" lvl="1" indent="-114300" algn="l" defTabSz="577850">
            <a:lnSpc>
              <a:spcPct val="90000"/>
            </a:lnSpc>
            <a:spcBef>
              <a:spcPct val="0"/>
            </a:spcBef>
            <a:spcAft>
              <a:spcPct val="20000"/>
            </a:spcAft>
            <a:buChar char="•"/>
          </a:pPr>
          <a:r>
            <a:rPr lang="en-US" sz="1300" kern="1200"/>
            <a:t>The task must be completed and submitted by the re-scheduled date.</a:t>
          </a:r>
        </a:p>
        <a:p>
          <a:pPr marL="114300" lvl="1" indent="-114300" algn="l" defTabSz="577850">
            <a:lnSpc>
              <a:spcPct val="90000"/>
            </a:lnSpc>
            <a:spcBef>
              <a:spcPct val="0"/>
            </a:spcBef>
            <a:spcAft>
              <a:spcPct val="20000"/>
            </a:spcAft>
            <a:buChar char="•"/>
          </a:pPr>
          <a:r>
            <a:rPr lang="en-US" sz="1300" kern="1200"/>
            <a:t>Should the student not submit the task by the re-scheduled date, a second N–Determination Warning letter will be sent.</a:t>
          </a:r>
        </a:p>
        <a:p>
          <a:pPr marL="114300" lvl="1" indent="-114300" algn="l" defTabSz="577850">
            <a:lnSpc>
              <a:spcPct val="90000"/>
            </a:lnSpc>
            <a:spcBef>
              <a:spcPct val="0"/>
            </a:spcBef>
            <a:spcAft>
              <a:spcPct val="20000"/>
            </a:spcAft>
            <a:buChar char="•"/>
          </a:pPr>
          <a:r>
            <a:rPr lang="en-US" sz="1300" kern="1200"/>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sp:txBody>
      <dsp:txXfrm>
        <a:off x="0" y="3212811"/>
        <a:ext cx="6797675" cy="22169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6C327-4F94-4A41-80ED-9424E852EBE9}">
      <dsp:nvSpPr>
        <dsp:cNvPr id="0" name=""/>
        <dsp:cNvSpPr/>
      </dsp:nvSpPr>
      <dsp:spPr>
        <a:xfrm>
          <a:off x="0" y="3410021"/>
          <a:ext cx="6797675" cy="22373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AU" sz="1700" kern="1200" dirty="0"/>
            <a:t>Work placement is a mandatory Year 11 requirement of each framework course and for some other VET courses. For each course, a minimum number of hours are required in the workplace to enable students to progress towards the achievement of industry competencies and to practice skills acquired in the classroom or workshop. If you fail to undertake any mandatory work placement component of a VET course, it may be determined that you have not made a genuine attempt to complete course requirements.</a:t>
          </a:r>
          <a:endParaRPr lang="en-US" sz="1700" kern="1200" dirty="0"/>
        </a:p>
      </dsp:txBody>
      <dsp:txXfrm>
        <a:off x="0" y="3410021"/>
        <a:ext cx="6797675" cy="2237343"/>
      </dsp:txXfrm>
    </dsp:sp>
    <dsp:sp modelId="{E3BC2942-CFE0-40F6-8325-16AF94AA9D4A}">
      <dsp:nvSpPr>
        <dsp:cNvPr id="0" name=""/>
        <dsp:cNvSpPr/>
      </dsp:nvSpPr>
      <dsp:spPr>
        <a:xfrm rot="10800000">
          <a:off x="0" y="2547"/>
          <a:ext cx="6797675" cy="3441033"/>
        </a:xfrm>
        <a:prstGeom prst="upArrowCallou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AU" sz="1700" kern="1200"/>
            <a:t>The courses in the Vocational Education and Training (VET) Industry Curriculum Frameworks have been designed to deliver units of competency that are drawn from Industry Training Packages.</a:t>
          </a:r>
          <a:endParaRPr lang="en-US" sz="1700" kern="1200"/>
        </a:p>
      </dsp:txBody>
      <dsp:txXfrm rot="10800000">
        <a:off x="0" y="2547"/>
        <a:ext cx="6797675" cy="22358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32F4-752E-44B8-930F-9DBA03E85EBA}">
      <dsp:nvSpPr>
        <dsp:cNvPr id="0" name=""/>
        <dsp:cNvSpPr/>
      </dsp:nvSpPr>
      <dsp:spPr>
        <a:xfrm>
          <a:off x="0" y="37206"/>
          <a:ext cx="6797675" cy="1818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illness or misadventure occurs before the examination and you are still able to attend, notify the Deputy Principal before entering the examination. If a problem occurs during an examination, you should notify the Presiding Officer at once.</a:t>
          </a:r>
          <a:endParaRPr lang="en-US" sz="2100" kern="1200"/>
        </a:p>
      </dsp:txBody>
      <dsp:txXfrm>
        <a:off x="88756" y="125962"/>
        <a:ext cx="6620163" cy="1640667"/>
      </dsp:txXfrm>
    </dsp:sp>
    <dsp:sp modelId="{04F482C5-DE1A-4550-9821-082D2BD34C57}">
      <dsp:nvSpPr>
        <dsp:cNvPr id="0" name=""/>
        <dsp:cNvSpPr/>
      </dsp:nvSpPr>
      <dsp:spPr>
        <a:xfrm>
          <a:off x="0" y="1915866"/>
          <a:ext cx="6797675" cy="1818179"/>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You must notify the Deputy Principal at every examination session in which you consider your performances may have been affected by illness or misadventure.</a:t>
          </a:r>
          <a:endParaRPr lang="en-US" sz="2100" kern="1200"/>
        </a:p>
      </dsp:txBody>
      <dsp:txXfrm>
        <a:off x="88756" y="2004622"/>
        <a:ext cx="6620163" cy="1640667"/>
      </dsp:txXfrm>
    </dsp:sp>
    <dsp:sp modelId="{E8B70C2B-AEF3-40BE-B991-CE97DE74C89B}">
      <dsp:nvSpPr>
        <dsp:cNvPr id="0" name=""/>
        <dsp:cNvSpPr/>
      </dsp:nvSpPr>
      <dsp:spPr>
        <a:xfrm>
          <a:off x="0" y="3794526"/>
          <a:ext cx="6797675" cy="1818179"/>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you are absent from an examination and lodge an illness/misadventure appeal that is declined by the school, you will not receive an examination result in that course. This could mean that you may receive an N-Award Warning Letter for this course</a:t>
          </a:r>
          <a:endParaRPr lang="en-US" sz="2100" kern="1200"/>
        </a:p>
      </dsp:txBody>
      <dsp:txXfrm>
        <a:off x="88756" y="3883282"/>
        <a:ext cx="6620163" cy="16406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514AF-F482-43BA-A430-1AE010601CF0}">
      <dsp:nvSpPr>
        <dsp:cNvPr id="0" name=""/>
        <dsp:cNvSpPr/>
      </dsp:nvSpPr>
      <dsp:spPr>
        <a:xfrm>
          <a:off x="0" y="187044"/>
          <a:ext cx="6797675"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examination timetable contains a list of:</a:t>
          </a:r>
          <a:endParaRPr lang="en-US" sz="1700" kern="1200"/>
        </a:p>
      </dsp:txBody>
      <dsp:txXfrm>
        <a:off x="19904" y="206948"/>
        <a:ext cx="6757867" cy="367937"/>
      </dsp:txXfrm>
    </dsp:sp>
    <dsp:sp modelId="{A0A0DBFE-E09D-4E4D-A9ED-C1066BEAB8CC}">
      <dsp:nvSpPr>
        <dsp:cNvPr id="0" name=""/>
        <dsp:cNvSpPr/>
      </dsp:nvSpPr>
      <dsp:spPr>
        <a:xfrm>
          <a:off x="0" y="594789"/>
          <a:ext cx="67976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equipment that you are expected to provide,</a:t>
          </a:r>
        </a:p>
        <a:p>
          <a:pPr marL="114300" lvl="1" indent="-114300" algn="l" defTabSz="577850">
            <a:lnSpc>
              <a:spcPct val="90000"/>
            </a:lnSpc>
            <a:spcBef>
              <a:spcPct val="0"/>
            </a:spcBef>
            <a:spcAft>
              <a:spcPct val="20000"/>
            </a:spcAft>
            <a:buChar char="•"/>
          </a:pPr>
          <a:r>
            <a:rPr lang="en-US" sz="1300" kern="1200"/>
            <a:t>optional items that you may bring if you wish.</a:t>
          </a:r>
        </a:p>
      </dsp:txBody>
      <dsp:txXfrm>
        <a:off x="0" y="594789"/>
        <a:ext cx="6797675" cy="448672"/>
      </dsp:txXfrm>
    </dsp:sp>
    <dsp:sp modelId="{EA2148CE-FFB2-4123-820F-01635B0AD506}">
      <dsp:nvSpPr>
        <dsp:cNvPr id="0" name=""/>
        <dsp:cNvSpPr/>
      </dsp:nvSpPr>
      <dsp:spPr>
        <a:xfrm>
          <a:off x="0" y="1043462"/>
          <a:ext cx="6797675" cy="407745"/>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It is your responsibility to make sure you obtain this list:</a:t>
          </a:r>
          <a:endParaRPr lang="en-US" sz="1700" kern="1200"/>
        </a:p>
      </dsp:txBody>
      <dsp:txXfrm>
        <a:off x="19904" y="1063366"/>
        <a:ext cx="6757867" cy="367937"/>
      </dsp:txXfrm>
    </dsp:sp>
    <dsp:sp modelId="{F39541D6-187D-4EF7-960C-5EBB6404D8F5}">
      <dsp:nvSpPr>
        <dsp:cNvPr id="0" name=""/>
        <dsp:cNvSpPr/>
      </dsp:nvSpPr>
      <dsp:spPr>
        <a:xfrm>
          <a:off x="0" y="1451207"/>
          <a:ext cx="6797675" cy="401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Before the examination begins, the Examination Coordinator and examination supervisors will inspect any equipment brought into the examination room.</a:t>
          </a:r>
        </a:p>
        <a:p>
          <a:pPr marL="114300" lvl="1" indent="-114300" algn="l" defTabSz="577850">
            <a:lnSpc>
              <a:spcPct val="90000"/>
            </a:lnSpc>
            <a:spcBef>
              <a:spcPct val="0"/>
            </a:spcBef>
            <a:spcAft>
              <a:spcPct val="20000"/>
            </a:spcAft>
            <a:buChar char="•"/>
          </a:pPr>
          <a:r>
            <a:rPr lang="en-US" sz="1300" kern="1200" dirty="0"/>
            <a:t>Equipment should bear only the original inscribed information. You must supply materials that are in working order (this includes calculators). You cannot lodge an illness/misadventure appeal on the grounds that your examination equipment did not work correctly.</a:t>
          </a:r>
        </a:p>
        <a:p>
          <a:pPr marL="114300" lvl="1" indent="-114300" algn="l" defTabSz="577850">
            <a:lnSpc>
              <a:spcPct val="90000"/>
            </a:lnSpc>
            <a:spcBef>
              <a:spcPct val="0"/>
            </a:spcBef>
            <a:spcAft>
              <a:spcPct val="20000"/>
            </a:spcAft>
            <a:buChar char="•"/>
          </a:pPr>
          <a:r>
            <a:rPr lang="en-US" sz="1300" kern="1200"/>
            <a:t>For the examinations in which scientific calculators are permitted, you may only use those calculators that appear on NESA’s list of approved scientific calculators. Well before the examination, you should check that your calculator is approved.</a:t>
          </a:r>
        </a:p>
        <a:p>
          <a:pPr marL="114300" lvl="1" indent="-114300" algn="l" defTabSz="577850">
            <a:lnSpc>
              <a:spcPct val="90000"/>
            </a:lnSpc>
            <a:spcBef>
              <a:spcPct val="0"/>
            </a:spcBef>
            <a:spcAft>
              <a:spcPct val="20000"/>
            </a:spcAft>
            <a:buChar char="•"/>
          </a:pPr>
          <a:r>
            <a:rPr lang="en-US" sz="1300" kern="1200"/>
            <a:t>The list of approved scientific calculators, as well as the separate criteria for calculators in the Mathematics examination, can be found on NESA’s website at: </a:t>
          </a:r>
        </a:p>
        <a:p>
          <a:pPr marL="114300" lvl="1" indent="-114300" algn="l" defTabSz="577850">
            <a:lnSpc>
              <a:spcPct val="90000"/>
            </a:lnSpc>
            <a:spcBef>
              <a:spcPct val="0"/>
            </a:spcBef>
            <a:spcAft>
              <a:spcPct val="20000"/>
            </a:spcAft>
            <a:buChar char="•"/>
          </a:pPr>
          <a:r>
            <a:rPr lang="en-US" sz="1300" u="sng" kern="1200">
              <a:hlinkClick xmlns:r="http://schemas.openxmlformats.org/officeDocument/2006/relationships" r:id="rId1"/>
            </a:rPr>
            <a:t>https://educationstandards.nsw.edu.au/wps/portal/nesa/11-12/hsc/rules-and-processes/approved-calculators</a:t>
          </a:r>
          <a:endParaRPr lang="en-US" sz="1300" kern="1200"/>
        </a:p>
        <a:p>
          <a:pPr marL="114300" lvl="1" indent="-114300" algn="l" defTabSz="577850">
            <a:lnSpc>
              <a:spcPct val="90000"/>
            </a:lnSpc>
            <a:spcBef>
              <a:spcPct val="0"/>
            </a:spcBef>
            <a:spcAft>
              <a:spcPct val="20000"/>
            </a:spcAft>
            <a:buChar char="•"/>
          </a:pPr>
          <a:r>
            <a:rPr lang="en-US" sz="1300" kern="1200"/>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a:p>
          <a:pPr marL="114300" lvl="1" indent="-114300" algn="l" defTabSz="577850">
            <a:lnSpc>
              <a:spcPct val="90000"/>
            </a:lnSpc>
            <a:spcBef>
              <a:spcPct val="0"/>
            </a:spcBef>
            <a:spcAft>
              <a:spcPct val="20000"/>
            </a:spcAft>
            <a:buChar char="•"/>
          </a:pPr>
          <a:r>
            <a:rPr lang="en-US" sz="1300" kern="1200"/>
            <a:t>You are not permitted to borrow equipment during examinations.</a:t>
          </a:r>
        </a:p>
        <a:p>
          <a:pPr marL="114300" lvl="1" indent="-114300" algn="l" defTabSz="577850">
            <a:lnSpc>
              <a:spcPct val="90000"/>
            </a:lnSpc>
            <a:spcBef>
              <a:spcPct val="0"/>
            </a:spcBef>
            <a:spcAft>
              <a:spcPct val="20000"/>
            </a:spcAft>
            <a:buChar char="•"/>
          </a:pPr>
          <a:r>
            <a:rPr lang="en-US" sz="1300" kern="1200"/>
            <a:t>Teachers and supervisors will not be responsible for the safekeeping of any unauthorised material and equipment that has been confiscated, including mobile telephones or other electronic devices.</a:t>
          </a:r>
        </a:p>
      </dsp:txBody>
      <dsp:txXfrm>
        <a:off x="0" y="1451207"/>
        <a:ext cx="6797675" cy="40116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EABB-FB35-46FE-8BAD-1D9788916AF3}">
      <dsp:nvSpPr>
        <dsp:cNvPr id="0" name=""/>
        <dsp:cNvSpPr/>
      </dsp:nvSpPr>
      <dsp:spPr>
        <a:xfrm>
          <a:off x="1201484" y="1530293"/>
          <a:ext cx="1132312" cy="11323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D5BBF-F308-49CD-9503-4870EC9DFAEB}">
      <dsp:nvSpPr>
        <dsp:cNvPr id="0" name=""/>
        <dsp:cNvSpPr/>
      </dsp:nvSpPr>
      <dsp:spPr>
        <a:xfrm>
          <a:off x="1442797" y="1771605"/>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46EDE-1D84-4159-8D6E-9C17BE4060D9}">
      <dsp:nvSpPr>
        <dsp:cNvPr id="0" name=""/>
        <dsp:cNvSpPr/>
      </dsp:nvSpPr>
      <dsp:spPr>
        <a:xfrm>
          <a:off x="6245" y="2938653"/>
          <a:ext cx="3522791" cy="118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kern="1200" dirty="0">
            <a:latin typeface="Montserrat" panose="00000500000000000000" pitchFamily="2" charset="0"/>
          </a:endParaRPr>
        </a:p>
      </dsp:txBody>
      <dsp:txXfrm>
        <a:off x="6245" y="2938653"/>
        <a:ext cx="3522791" cy="1180965"/>
      </dsp:txXfrm>
    </dsp:sp>
    <dsp:sp modelId="{A4DC6717-C5D9-4487-91D3-DC975B36DF20}">
      <dsp:nvSpPr>
        <dsp:cNvPr id="0" name=""/>
        <dsp:cNvSpPr/>
      </dsp:nvSpPr>
      <dsp:spPr>
        <a:xfrm>
          <a:off x="5264248" y="1479711"/>
          <a:ext cx="1132312" cy="11323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7A0DB-179D-4A4D-8318-AEFE875854E3}">
      <dsp:nvSpPr>
        <dsp:cNvPr id="0" name=""/>
        <dsp:cNvSpPr/>
      </dsp:nvSpPr>
      <dsp:spPr>
        <a:xfrm>
          <a:off x="5514268" y="1442350"/>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B87E4-2838-44D3-84F5-6DF86D75BEB6}">
      <dsp:nvSpPr>
        <dsp:cNvPr id="0" name=""/>
        <dsp:cNvSpPr/>
      </dsp:nvSpPr>
      <dsp:spPr>
        <a:xfrm>
          <a:off x="3860125" y="2928032"/>
          <a:ext cx="3970463" cy="2497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AU" sz="1200" kern="1200"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sz="1200" kern="1200" dirty="0">
            <a:latin typeface="Montserrat" panose="00000500000000000000" pitchFamily="2" charset="0"/>
          </a:endParaRPr>
        </a:p>
      </dsp:txBody>
      <dsp:txXfrm>
        <a:off x="3860125" y="2928032"/>
        <a:ext cx="3970463" cy="24979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EC9D-32EF-4733-8FC7-FAE4C1FC1361}">
      <dsp:nvSpPr>
        <dsp:cNvPr id="0" name=""/>
        <dsp:cNvSpPr/>
      </dsp:nvSpPr>
      <dsp:spPr>
        <a:xfrm>
          <a:off x="1064817" y="254279"/>
          <a:ext cx="741972" cy="7419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FA40E6-665F-430E-A53B-44F0943B6983}">
      <dsp:nvSpPr>
        <dsp:cNvPr id="0" name=""/>
        <dsp:cNvSpPr/>
      </dsp:nvSpPr>
      <dsp:spPr>
        <a:xfrm>
          <a:off x="611389" y="1417223"/>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begin writing until instructed to do so by the Examination Coordinator or supervisor;</a:t>
          </a:r>
        </a:p>
      </dsp:txBody>
      <dsp:txXfrm>
        <a:off x="611389" y="1417223"/>
        <a:ext cx="1648828" cy="1642387"/>
      </dsp:txXfrm>
    </dsp:sp>
    <dsp:sp modelId="{6544E8E7-69C0-498E-B157-16656A11ED4B}">
      <dsp:nvSpPr>
        <dsp:cNvPr id="0" name=""/>
        <dsp:cNvSpPr/>
      </dsp:nvSpPr>
      <dsp:spPr>
        <a:xfrm>
          <a:off x="3812378" y="280634"/>
          <a:ext cx="741972" cy="7419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596F2-289D-42BE-952C-457943FBC4C2}">
      <dsp:nvSpPr>
        <dsp:cNvPr id="0" name=""/>
        <dsp:cNvSpPr/>
      </dsp:nvSpPr>
      <dsp:spPr>
        <a:xfrm>
          <a:off x="2916220" y="1418668"/>
          <a:ext cx="257551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leave the examination room (except in an emergency) until one hour after the start of the examination. If you have to leave and want to return and resume the examination, you must be supervised while you are absent from the examination room;</a:t>
          </a:r>
        </a:p>
      </dsp:txBody>
      <dsp:txXfrm>
        <a:off x="2916220" y="1418668"/>
        <a:ext cx="2575518" cy="1642387"/>
      </dsp:txXfrm>
    </dsp:sp>
    <dsp:sp modelId="{F00F0714-6FAC-4BAE-8B8B-DA398AC9C659}">
      <dsp:nvSpPr>
        <dsp:cNvPr id="0" name=""/>
        <dsp:cNvSpPr/>
      </dsp:nvSpPr>
      <dsp:spPr>
        <a:xfrm>
          <a:off x="6299098" y="280634"/>
          <a:ext cx="741972" cy="7419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0C1A5E-9139-43B3-98B2-263EC5190777}">
      <dsp:nvSpPr>
        <dsp:cNvPr id="0" name=""/>
        <dsp:cNvSpPr/>
      </dsp:nvSpPr>
      <dsp:spPr>
        <a:xfrm>
          <a:off x="6024215" y="1425779"/>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leave the examination room during the last 15 minutes of the examination. </a:t>
          </a:r>
        </a:p>
      </dsp:txBody>
      <dsp:txXfrm>
        <a:off x="6024215" y="1425779"/>
        <a:ext cx="1648828" cy="1642387"/>
      </dsp:txXfrm>
    </dsp:sp>
    <dsp:sp modelId="{C92B9AF3-29F6-44A8-878D-3088C2448DDE}">
      <dsp:nvSpPr>
        <dsp:cNvPr id="0" name=""/>
        <dsp:cNvSpPr/>
      </dsp:nvSpPr>
      <dsp:spPr>
        <a:xfrm>
          <a:off x="1669735" y="3693467"/>
          <a:ext cx="741972" cy="7419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EEBD6-11DE-4A55-92F9-CC5C300C96B4}">
      <dsp:nvSpPr>
        <dsp:cNvPr id="0" name=""/>
        <dsp:cNvSpPr/>
      </dsp:nvSpPr>
      <dsp:spPr>
        <a:xfrm>
          <a:off x="1122089" y="4533064"/>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Disturb the examination, you must remain seated and quiet;</a:t>
          </a:r>
        </a:p>
      </dsp:txBody>
      <dsp:txXfrm>
        <a:off x="1122089" y="4533064"/>
        <a:ext cx="1648828" cy="1642387"/>
      </dsp:txXfrm>
    </dsp:sp>
    <dsp:sp modelId="{5CF00D6B-67A1-4AAF-BDF6-5239B386A594}">
      <dsp:nvSpPr>
        <dsp:cNvPr id="0" name=""/>
        <dsp:cNvSpPr/>
      </dsp:nvSpPr>
      <dsp:spPr>
        <a:xfrm>
          <a:off x="5748463" y="3726291"/>
          <a:ext cx="741972" cy="74197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92C8C-951A-48C9-8F6B-3BA6E918B7DF}">
      <dsp:nvSpPr>
        <dsp:cNvPr id="0" name=""/>
        <dsp:cNvSpPr/>
      </dsp:nvSpPr>
      <dsp:spPr>
        <a:xfrm>
          <a:off x="5340203" y="4615463"/>
          <a:ext cx="1648828" cy="16423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remove an examination paper from the examination room.</a:t>
          </a:r>
        </a:p>
      </dsp:txBody>
      <dsp:txXfrm>
        <a:off x="5340203" y="4615463"/>
        <a:ext cx="1648828" cy="16423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2/02/2023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2/02/2023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423741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2/02/2023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610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2/02/2023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26227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DB75D3-E120-4B2D-9122-87FC523EC984}" type="datetimeFigureOut">
              <a:rPr lang="en-AU" smtClean="0"/>
              <a:t>2/02/2023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B75D3-E120-4B2D-9122-87FC523EC984}" type="datetimeFigureOut">
              <a:rPr lang="en-AU" smtClean="0"/>
              <a:t>2/02/2023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288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B75D3-E120-4B2D-9122-87FC523EC984}" type="datetimeFigureOut">
              <a:rPr lang="en-AU" smtClean="0"/>
              <a:t>2/02/2023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36487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B75D3-E120-4B2D-9122-87FC523EC984}" type="datetimeFigureOut">
              <a:rPr lang="en-AU" smtClean="0"/>
              <a:t>2/02/2023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68027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DB75D3-E120-4B2D-9122-87FC523EC984}" type="datetimeFigureOut">
              <a:rPr lang="en-AU" smtClean="0"/>
              <a:t>2/02/2023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90255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DB75D3-E120-4B2D-9122-87FC523EC984}" type="datetimeFigureOut">
              <a:rPr lang="en-AU" smtClean="0"/>
              <a:t>2/02/2023</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5EEC65-3EAC-40CC-A28B-CD5B6A43ADDB}" type="slidenum">
              <a:rPr lang="en-AU" smtClean="0"/>
              <a:t>‹#›</a:t>
            </a:fld>
            <a:endParaRPr lang="en-AU"/>
          </a:p>
        </p:txBody>
      </p:sp>
    </p:spTree>
    <p:extLst>
      <p:ext uri="{BB962C8B-B14F-4D97-AF65-F5344CB8AC3E}">
        <p14:creationId xmlns:p14="http://schemas.microsoft.com/office/powerpoint/2010/main" val="2220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DB75D3-E120-4B2D-9122-87FC523EC984}" type="datetimeFigureOut">
              <a:rPr lang="en-AU" smtClean="0"/>
              <a:t>2/02/2023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1289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DB75D3-E120-4B2D-9122-87FC523EC984}" type="datetimeFigureOut">
              <a:rPr lang="en-AU" smtClean="0"/>
              <a:t>2/02/2023</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5EEC65-3EAC-40CC-A28B-CD5B6A43ADD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6059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hyperlink" Target="https://studentsonline.nesa.nsw.edu.a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D6534D-2CB5-4C2F-82B9-1470A52F9245}"/>
              </a:ext>
            </a:extLst>
          </p:cNvPr>
          <p:cNvSpPr>
            <a:spLocks noGrp="1"/>
          </p:cNvSpPr>
          <p:nvPr>
            <p:ph type="subTitle" idx="1"/>
          </p:nvPr>
        </p:nvSpPr>
        <p:spPr>
          <a:xfrm>
            <a:off x="3191654" y="4723600"/>
            <a:ext cx="6373223" cy="1463040"/>
          </a:xfrm>
        </p:spPr>
        <p:txBody>
          <a:bodyPr>
            <a:normAutofit/>
          </a:bodyPr>
          <a:lstStyle/>
          <a:p>
            <a:pPr algn="ctr"/>
            <a:r>
              <a:rPr lang="en-AU" sz="4400" b="1" dirty="0">
                <a:solidFill>
                  <a:schemeClr val="tx1"/>
                </a:solidFill>
              </a:rPr>
              <a:t>Year 11 Assessment Policy 2023</a:t>
            </a:r>
          </a:p>
          <a:p>
            <a:pPr algn="r"/>
            <a:endParaRPr lang="en-AU" sz="2400" b="1" dirty="0"/>
          </a:p>
        </p:txBody>
      </p:sp>
      <p:pic>
        <p:nvPicPr>
          <p:cNvPr id="4" name="Picture 2" descr="Colyton High School">
            <a:extLst>
              <a:ext uri="{FF2B5EF4-FFF2-40B4-BE49-F238E27FC236}">
                <a16:creationId xmlns:a16="http://schemas.microsoft.com/office/drawing/2014/main" id="{F3E33BD8-8709-4162-B931-E54B29127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438" y="671360"/>
            <a:ext cx="7659123" cy="32503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86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B37C66-A600-4714-AB3D-A80E70C1CBC1}"/>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7</a:t>
            </a:r>
            <a:br>
              <a:rPr lang="en-AU" sz="3600" dirty="0">
                <a:solidFill>
                  <a:srgbClr val="FFFFFF"/>
                </a:solidFill>
              </a:rPr>
            </a:br>
            <a:br>
              <a:rPr lang="en-AU" sz="3600" dirty="0">
                <a:solidFill>
                  <a:srgbClr val="FFFFFF"/>
                </a:solidFill>
              </a:rPr>
            </a:br>
            <a:r>
              <a:rPr lang="en-AU" sz="3600" dirty="0">
                <a:solidFill>
                  <a:srgbClr val="FFFFFF"/>
                </a:solidFill>
              </a:rPr>
              <a:t>Serious Attempts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60629E-F2D0-4DA9-BFF4-A83ADCD11E40}"/>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Students will be considered as having made a serious attempt at a task if there is evidence that the student has made reasonable efforts (incudes making serious attempt of all sections of the Assessment and/or Examination) and/or has tried to use the available resources to complete the requirements of the task. Responses submitted which are of a trivial, frivolous or offensive nature may be regarded as non-serious.</a:t>
            </a:r>
          </a:p>
          <a:p>
            <a:endParaRPr lang="en-AU" dirty="0"/>
          </a:p>
        </p:txBody>
      </p:sp>
    </p:spTree>
    <p:extLst>
      <p:ext uri="{BB962C8B-B14F-4D97-AF65-F5344CB8AC3E}">
        <p14:creationId xmlns:p14="http://schemas.microsoft.com/office/powerpoint/2010/main" val="1299590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41A726-9E71-4E6C-A777-98BB69F0C55E}"/>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7</a:t>
            </a:r>
            <a:br>
              <a:rPr lang="en-AU" sz="3600" dirty="0">
                <a:solidFill>
                  <a:srgbClr val="FFFFFF"/>
                </a:solidFill>
              </a:rPr>
            </a:br>
            <a:br>
              <a:rPr lang="en-AU" sz="3600" dirty="0">
                <a:solidFill>
                  <a:srgbClr val="FFFFFF"/>
                </a:solidFill>
              </a:rPr>
            </a:br>
            <a:r>
              <a:rPr lang="en-AU" sz="3600" dirty="0">
                <a:solidFill>
                  <a:srgbClr val="FFFFFF"/>
                </a:solidFill>
              </a:rPr>
              <a:t>Illness / Misadventure Appeals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5C483EA-8C4D-4044-80D7-D30F623B693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700" dirty="0">
                <a:effectLst/>
                <a:latin typeface="Montserrat"/>
                <a:ea typeface="Calibri" panose="020F0502020204030204" pitchFamily="34" charset="0"/>
                <a:cs typeface="Times New Roman" panose="02020603050405020304" pitchFamily="18" charset="0"/>
              </a:rPr>
              <a:t>Students are advised to complete all assessment tasks to the best of their ability and to advise the school immediately if circumstances will prevent them from doing so. Students who believe that special circumstances adversely affected their performance may submit an Illness / Misadventure Appeal Form (These forms are available from the Deputy Principals).</a:t>
            </a:r>
          </a:p>
          <a:p>
            <a:pPr>
              <a:spcAft>
                <a:spcPts val="800"/>
              </a:spcAft>
            </a:pPr>
            <a:r>
              <a:rPr lang="en-AU" sz="1700" dirty="0">
                <a:effectLst/>
                <a:latin typeface="Montserrat"/>
                <a:ea typeface="Calibri" panose="020F0502020204030204" pitchFamily="34" charset="0"/>
                <a:cs typeface="Times New Roman" panose="02020603050405020304" pitchFamily="18" charset="0"/>
              </a:rPr>
              <a:t>It is the student’s responsibility to:</a:t>
            </a: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submit the misadventure form to your relevant DP or the school office immediately upon return to school; and</a:t>
            </a:r>
            <a:endParaRPr lang="en-AU" sz="17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provide independent evidence of the facts, detailing why the circumstances prevented them from attempting the task. Details can be supplied on a confidential basis where necessary. Students who appeal on the grounds of illness must provide a medical certificate certifying the illness at the time in question. Certificates obtained after the event will not be accepted.</a:t>
            </a:r>
            <a:endParaRPr lang="en-AU" sz="1700" dirty="0">
              <a:effectLst/>
              <a:latin typeface="Montserrat"/>
              <a:ea typeface="Calibri" panose="020F0502020204030204" pitchFamily="34" charset="0"/>
              <a:cs typeface="Times New Roman" panose="02020603050405020304" pitchFamily="18" charset="0"/>
            </a:endParaRPr>
          </a:p>
          <a:p>
            <a:pPr>
              <a:spcAft>
                <a:spcPts val="800"/>
              </a:spcAft>
            </a:pPr>
            <a:r>
              <a:rPr lang="en-AU" sz="1700" dirty="0">
                <a:solidFill>
                  <a:srgbClr val="C00000"/>
                </a:solidFill>
                <a:effectLst/>
                <a:latin typeface="Montserrat"/>
                <a:ea typeface="Calibri" panose="020F0502020204030204" pitchFamily="34" charset="0"/>
                <a:cs typeface="Times New Roman" panose="02020603050405020304" pitchFamily="18" charset="0"/>
              </a:rPr>
              <a:t>If you are absent due to illness or misadventure on the day a task is due to be handed in, you should immediately contact your teacher and make all reasonable efforts to have the work delivered as negotiated by your teacher.</a:t>
            </a:r>
          </a:p>
          <a:p>
            <a:endParaRPr lang="en-AU" sz="1700" dirty="0"/>
          </a:p>
        </p:txBody>
      </p:sp>
    </p:spTree>
    <p:extLst>
      <p:ext uri="{BB962C8B-B14F-4D97-AF65-F5344CB8AC3E}">
        <p14:creationId xmlns:p14="http://schemas.microsoft.com/office/powerpoint/2010/main" val="88486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793417-F1A5-4A8D-9DE7-3227608DE06D}"/>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Malpractice in Examinations and Assessment Tasks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0DFF75-9607-4E41-B63F-3E7F58D56C52}"/>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Academic dishonesty by students in any form is unacceptable. All work that is submitted for assessment purposes must be the independent work of the student concerned (or, where group work is permitted, of the students concerned).</a:t>
            </a: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Cheating in any task will result in an award of zero marks. Parents will be notified.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Plagiarism is a serious offence. Students who submit the work of others without recognition may be given a mark of zero. The term "work of others" applies to all forms of information sources, whether it is copied, for example, from another student, a textbook, or from the internet.</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3243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67DCF3-299D-4257-8CB8-84FA9B73C4E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Plagiarism</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580AF71-7650-4C87-9B7D-2FC171AC563B}"/>
              </a:ext>
            </a:extLst>
          </p:cNvPr>
          <p:cNvGraphicFramePr>
            <a:graphicFrameLocks noGrp="1"/>
          </p:cNvGraphicFramePr>
          <p:nvPr>
            <p:ph idx="1"/>
            <p:extLst>
              <p:ext uri="{D42A27DB-BD31-4B8C-83A1-F6EECF244321}">
                <p14:modId xmlns:p14="http://schemas.microsoft.com/office/powerpoint/2010/main" val="363504888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6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040DF5-93BF-4FB6-AEA9-EB5CA434978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Timing of Year 11 Assessment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7B6B8A6-B531-491B-A0A0-7CE5F3D7BCD6}"/>
              </a:ext>
            </a:extLst>
          </p:cNvPr>
          <p:cNvSpPr>
            <a:spLocks noGrp="1"/>
          </p:cNvSpPr>
          <p:nvPr>
            <p:ph idx="1"/>
          </p:nvPr>
        </p:nvSpPr>
        <p:spPr>
          <a:xfrm>
            <a:off x="4742016" y="605896"/>
            <a:ext cx="6957614"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Year 11 Assessment may commence at the start of Term 1. Every effort will be made to minimise the coincidence of assessment tasks across subject, however some may be inevitable and students should allow for this in their planning and management. </a:t>
            </a:r>
          </a:p>
          <a:p>
            <a:pPr>
              <a:spcAft>
                <a:spcPts val="800"/>
              </a:spcAft>
            </a:pPr>
            <a:r>
              <a:rPr lang="en-AU" dirty="0">
                <a:effectLst/>
                <a:latin typeface="Montserrat"/>
                <a:ea typeface="Calibri" panose="020F0502020204030204" pitchFamily="34" charset="0"/>
                <a:cs typeface="Times New Roman" panose="02020603050405020304" pitchFamily="18" charset="0"/>
              </a:rPr>
              <a:t>No class-based assessment tasks will be held in the week before major examinations.</a:t>
            </a:r>
          </a:p>
          <a:p>
            <a:endParaRPr lang="en-AU" dirty="0"/>
          </a:p>
        </p:txBody>
      </p:sp>
    </p:spTree>
    <p:extLst>
      <p:ext uri="{BB962C8B-B14F-4D97-AF65-F5344CB8AC3E}">
        <p14:creationId xmlns:p14="http://schemas.microsoft.com/office/powerpoint/2010/main" val="2536503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4CA2C5D-EC21-4637-B29E-7835D5CC155C}"/>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Appealing Marks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9D418344-3F55-4F70-81C1-5C98D57271A8}"/>
              </a:ext>
            </a:extLst>
          </p:cNvPr>
          <p:cNvGraphicFramePr>
            <a:graphicFrameLocks noGrp="1"/>
          </p:cNvGraphicFramePr>
          <p:nvPr>
            <p:ph idx="1"/>
            <p:extLst>
              <p:ext uri="{D42A27DB-BD31-4B8C-83A1-F6EECF244321}">
                <p14:modId xmlns:p14="http://schemas.microsoft.com/office/powerpoint/2010/main" val="239285678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50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84F17B9-3C5E-4B50-B41C-5B0CF1B3C9A7}"/>
              </a:ext>
            </a:extLst>
          </p:cNvPr>
          <p:cNvSpPr>
            <a:spLocks noGrp="1"/>
          </p:cNvSpPr>
          <p:nvPr>
            <p:ph type="title"/>
          </p:nvPr>
        </p:nvSpPr>
        <p:spPr>
          <a:xfrm>
            <a:off x="492370" y="605896"/>
            <a:ext cx="3219010" cy="5646208"/>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N Determination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10DD121-D644-4143-A88B-38F18D820E3E}"/>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latin typeface="Montserrat"/>
                <a:ea typeface="Calibri" panose="020F0502020204030204" pitchFamily="34" charset="0"/>
                <a:cs typeface="Times New Roman" panose="02020603050405020304" pitchFamily="18" charset="0"/>
              </a:rPr>
              <a:t>An N-Determination is a decision by the Principal that you have not met the requirements of a particular course and do not merit accreditation of the subject in your Year 11 results. If you receive an N-Determination in a Year 11 course and this course is part of your required pattern of study, you may have to redo this course in your HSC year if possible or complete a different Year 11 course until you satisfy requirements. If you are at risk of not meeting course requirements, teachers must send you written notification. This will explain the nature of the problem and the consequences of an N-Determination.</a:t>
            </a:r>
            <a:endParaRPr lang="en-AU" dirty="0"/>
          </a:p>
        </p:txBody>
      </p:sp>
    </p:spTree>
    <p:extLst>
      <p:ext uri="{BB962C8B-B14F-4D97-AF65-F5344CB8AC3E}">
        <p14:creationId xmlns:p14="http://schemas.microsoft.com/office/powerpoint/2010/main" val="4131650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65CCF31-952B-412C-9DBA-C975DCEB7A55}"/>
              </a:ext>
            </a:extLst>
          </p:cNvPr>
          <p:cNvSpPr>
            <a:spLocks noGrp="1"/>
          </p:cNvSpPr>
          <p:nvPr>
            <p:ph type="title"/>
          </p:nvPr>
        </p:nvSpPr>
        <p:spPr>
          <a:xfrm>
            <a:off x="492369" y="516835"/>
            <a:ext cx="3234899" cy="5772840"/>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N-Determination Warnings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332F648-B07A-4793-B299-D6B77C4E832A}"/>
              </a:ext>
            </a:extLst>
          </p:cNvPr>
          <p:cNvGraphicFramePr>
            <a:graphicFrameLocks noGrp="1"/>
          </p:cNvGraphicFramePr>
          <p:nvPr>
            <p:ph idx="1"/>
            <p:extLst>
              <p:ext uri="{D42A27DB-BD31-4B8C-83A1-F6EECF244321}">
                <p14:modId xmlns:p14="http://schemas.microsoft.com/office/powerpoint/2010/main" val="262481683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260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8" descr="Image of the N Award Warning Notification ">
            <a:extLst>
              <a:ext uri="{FF2B5EF4-FFF2-40B4-BE49-F238E27FC236}">
                <a16:creationId xmlns:a16="http://schemas.microsoft.com/office/drawing/2014/main" id="{2167DAAE-FDB9-4440-BF98-9602DCAC8E4F}"/>
              </a:ext>
            </a:extLst>
          </p:cNvPr>
          <p:cNvGrpSpPr/>
          <p:nvPr/>
        </p:nvGrpSpPr>
        <p:grpSpPr>
          <a:xfrm>
            <a:off x="4513664" y="1418308"/>
            <a:ext cx="7435459" cy="4871367"/>
            <a:chOff x="0" y="0"/>
            <a:chExt cx="7188200" cy="4591050"/>
          </a:xfrm>
        </p:grpSpPr>
        <p:pic>
          <p:nvPicPr>
            <p:cNvPr id="20" name="Picture 19">
              <a:extLst>
                <a:ext uri="{FF2B5EF4-FFF2-40B4-BE49-F238E27FC236}">
                  <a16:creationId xmlns:a16="http://schemas.microsoft.com/office/drawing/2014/main" id="{97EA8181-B5B8-4873-9776-7D1590D350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97300" y="0"/>
              <a:ext cx="3390900" cy="4538980"/>
            </a:xfrm>
            <a:prstGeom prst="rect">
              <a:avLst/>
            </a:prstGeom>
            <a:noFill/>
          </p:spPr>
        </p:pic>
        <p:pic>
          <p:nvPicPr>
            <p:cNvPr id="21" name="Picture 20">
              <a:extLst>
                <a:ext uri="{FF2B5EF4-FFF2-40B4-BE49-F238E27FC236}">
                  <a16:creationId xmlns:a16="http://schemas.microsoft.com/office/drawing/2014/main" id="{F153F80E-CA3B-47F2-8CE2-6E866C85D0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505200" cy="4591050"/>
            </a:xfrm>
            <a:prstGeom prst="rect">
              <a:avLst/>
            </a:prstGeom>
            <a:noFill/>
          </p:spPr>
        </p:pic>
      </p:grpSp>
      <p:sp>
        <p:nvSpPr>
          <p:cNvPr id="2" name="Title 1">
            <a:extLst>
              <a:ext uri="{FF2B5EF4-FFF2-40B4-BE49-F238E27FC236}">
                <a16:creationId xmlns:a16="http://schemas.microsoft.com/office/drawing/2014/main" id="{AFF58A13-A9E4-43BA-B710-7A1A9A5AB59D}"/>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rgbClr val="FFFFFF"/>
                </a:solidFill>
              </a:rPr>
              <a:t>N Award Warning Letter</a:t>
            </a:r>
          </a:p>
        </p:txBody>
      </p:sp>
      <p:sp>
        <p:nvSpPr>
          <p:cNvPr id="42" name="Rectangle 4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8401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81DD600-F8FE-4F48-BAF2-05BC4CF9E13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Work Placement</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E8E3DBA-6E18-4722-A389-8B10424B4EDD}"/>
              </a:ext>
            </a:extLst>
          </p:cNvPr>
          <p:cNvGraphicFramePr>
            <a:graphicFrameLocks noGrp="1"/>
          </p:cNvGraphicFramePr>
          <p:nvPr>
            <p:ph idx="1"/>
            <p:extLst>
              <p:ext uri="{D42A27DB-BD31-4B8C-83A1-F6EECF244321}">
                <p14:modId xmlns:p14="http://schemas.microsoft.com/office/powerpoint/2010/main" val="91237042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83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5A51F01-D3A9-4B93-B9BB-D05D4C4CB3A5}"/>
              </a:ext>
            </a:extLst>
          </p:cNvPr>
          <p:cNvSpPr>
            <a:spLocks noGrp="1"/>
          </p:cNvSpPr>
          <p:nvPr>
            <p:ph type="title"/>
          </p:nvPr>
        </p:nvSpPr>
        <p:spPr>
          <a:xfrm>
            <a:off x="492370" y="605896"/>
            <a:ext cx="3084844" cy="5646208"/>
          </a:xfrm>
        </p:spPr>
        <p:txBody>
          <a:bodyPr anchor="ctr">
            <a:normAutofit/>
          </a:bodyPr>
          <a:lstStyle/>
          <a:p>
            <a:r>
              <a:rPr lang="en-AU" sz="3600" b="1">
                <a:solidFill>
                  <a:srgbClr val="FFFFFF"/>
                </a:solidFill>
              </a:rPr>
              <a:t>Students online</a:t>
            </a:r>
          </a:p>
        </p:txBody>
      </p:sp>
      <p:sp>
        <p:nvSpPr>
          <p:cNvPr id="14" name="Rectangle 13">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8C7D23F-E19D-4845-95E0-D94672938C18}"/>
              </a:ext>
            </a:extLst>
          </p:cNvPr>
          <p:cNvSpPr>
            <a:spLocks noGrp="1"/>
          </p:cNvSpPr>
          <p:nvPr>
            <p:ph idx="1"/>
          </p:nvPr>
        </p:nvSpPr>
        <p:spPr>
          <a:xfrm>
            <a:off x="4742016" y="605896"/>
            <a:ext cx="6413663" cy="5646208"/>
          </a:xfrm>
        </p:spPr>
        <p:txBody>
          <a:bodyPr anchor="ctr">
            <a:normAutofit/>
          </a:bodyPr>
          <a:lstStyle/>
          <a:p>
            <a:r>
              <a:rPr lang="en-AU" altLang="en-US" dirty="0"/>
              <a:t>Students Online </a:t>
            </a:r>
            <a:r>
              <a:rPr lang="en-AU" altLang="en-US" u="sng" dirty="0">
                <a:hlinkClick r:id="rId2"/>
              </a:rPr>
              <a:t>https://studentsonline.nesa.nsw.edu.au/</a:t>
            </a:r>
            <a:r>
              <a:rPr lang="en-AU" altLang="en-US" dirty="0"/>
              <a:t> is the NESA site where students access their individual enrolment details and results as well as information about study from Year 10 to the HSC.</a:t>
            </a:r>
          </a:p>
          <a:p>
            <a:r>
              <a:rPr lang="en-AU" dirty="0"/>
              <a:t>It is important that you check this regularly as you will be receive messages from NESA regarding the following:</a:t>
            </a:r>
          </a:p>
          <a:p>
            <a:pPr>
              <a:buFont typeface="Arial" panose="020B0604020202020204" pitchFamily="34" charset="0"/>
              <a:buChar char="•"/>
            </a:pPr>
            <a:r>
              <a:rPr lang="en-AU" dirty="0"/>
              <a:t>You need to make sure your personal information is up to date </a:t>
            </a:r>
            <a:r>
              <a:rPr lang="en-AU" dirty="0" err="1"/>
              <a:t>eg</a:t>
            </a:r>
            <a:r>
              <a:rPr lang="en-AU" dirty="0"/>
              <a:t> address, DOB</a:t>
            </a:r>
          </a:p>
          <a:p>
            <a:pPr>
              <a:buFont typeface="Arial" panose="020B0604020202020204" pitchFamily="34" charset="0"/>
              <a:buChar char="•"/>
            </a:pPr>
            <a:r>
              <a:rPr lang="en-AU" dirty="0"/>
              <a:t>HSC timetable</a:t>
            </a:r>
          </a:p>
          <a:p>
            <a:pPr>
              <a:buFont typeface="Arial" panose="020B0604020202020204" pitchFamily="34" charset="0"/>
              <a:buChar char="•"/>
            </a:pPr>
            <a:r>
              <a:rPr lang="en-AU" dirty="0"/>
              <a:t>HSC due dates for major works</a:t>
            </a:r>
          </a:p>
          <a:p>
            <a:pPr>
              <a:buFont typeface="Arial" panose="020B0604020202020204" pitchFamily="34" charset="0"/>
              <a:buChar char="•"/>
            </a:pPr>
            <a:r>
              <a:rPr lang="en-AU" dirty="0"/>
              <a:t>HSC results (you can choose how you wish to receive these results)</a:t>
            </a:r>
          </a:p>
          <a:p>
            <a:endParaRPr lang="en-AU" dirty="0"/>
          </a:p>
        </p:txBody>
      </p:sp>
    </p:spTree>
    <p:extLst>
      <p:ext uri="{BB962C8B-B14F-4D97-AF65-F5344CB8AC3E}">
        <p14:creationId xmlns:p14="http://schemas.microsoft.com/office/powerpoint/2010/main" val="1578311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C29F52-7EF6-40AB-8CF6-23DC489C24BB}"/>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Special Examination Provisions for students with Special Needs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C26372F-8880-438E-8776-4CA803BFE3E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600" dirty="0">
                <a:latin typeface="Montserrat"/>
                <a:ea typeface="Calibri" panose="020F0502020204030204" pitchFamily="34" charset="0"/>
                <a:cs typeface="Times New Roman" panose="02020603050405020304" pitchFamily="18" charset="0"/>
              </a:rPr>
              <a:t>Disability provisions in Year 11 are practical arrangements designed to help students who couldn't otherwise make a fair attempt to show what they know in an exam room. Special examination provisions may be approved if you have an approved special need that would, in a normal examination situation, prevent you from:</a:t>
            </a:r>
            <a:endParaRPr lang="en-AU" sz="16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reading the examination questions and/or</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communicating responses, in the standard amount of time</a:t>
            </a:r>
            <a:endParaRPr lang="en-AU" sz="1600" dirty="0">
              <a:effectLst/>
              <a:latin typeface="Montserrat"/>
              <a:ea typeface="Calibri" panose="020F0502020204030204" pitchFamily="34" charset="0"/>
              <a:cs typeface="Times New Roman" panose="02020603050405020304" pitchFamily="18" charset="0"/>
            </a:endParaRPr>
          </a:p>
          <a:p>
            <a:pPr>
              <a:spcAft>
                <a:spcPts val="800"/>
              </a:spcAft>
            </a:pPr>
            <a:r>
              <a:rPr lang="en-AU" sz="1600" dirty="0">
                <a:effectLst/>
                <a:latin typeface="Montserrat"/>
                <a:ea typeface="Calibri" panose="020F0502020204030204" pitchFamily="34" charset="0"/>
                <a:cs typeface="Times New Roman" panose="02020603050405020304" pitchFamily="18" charset="0"/>
              </a:rPr>
              <a:t>Students may be eligible for adjusted exam conditions or modified equipment </a:t>
            </a:r>
            <a:r>
              <a:rPr lang="en-AU" sz="1600" dirty="0" err="1">
                <a:effectLst/>
                <a:latin typeface="Montserrat"/>
                <a:ea typeface="Calibri" panose="020F0502020204030204" pitchFamily="34" charset="0"/>
                <a:cs typeface="Times New Roman" panose="02020603050405020304" pitchFamily="18" charset="0"/>
              </a:rPr>
              <a:t>eg</a:t>
            </a:r>
            <a:r>
              <a:rPr lang="en-AU" sz="1600" dirty="0">
                <a:effectLst/>
                <a:latin typeface="Montserrat"/>
                <a:ea typeface="Calibri" panose="020F0502020204030204" pitchFamily="34" charset="0"/>
                <a:cs typeface="Times New Roman" panose="02020603050405020304" pitchFamily="18" charset="0"/>
              </a:rPr>
              <a:t> extra time, separate space, modified seating or desk, computer. </a:t>
            </a:r>
          </a:p>
          <a:p>
            <a:pPr>
              <a:spcAft>
                <a:spcPts val="800"/>
              </a:spcAft>
            </a:pPr>
            <a:r>
              <a:rPr lang="en-AU" sz="1600" dirty="0">
                <a:effectLst/>
                <a:latin typeface="Montserrat"/>
                <a:ea typeface="Calibri" panose="020F0502020204030204" pitchFamily="34" charset="0"/>
                <a:cs typeface="Times New Roman" panose="02020603050405020304" pitchFamily="18" charset="0"/>
              </a:rPr>
              <a:t>Additionally, emergency provisions can be arranged if you have an accident / illness or misadventure just before the examination. You should immediately notify your Deputy Principal or Head Teacher Learning Support, in such a case.</a:t>
            </a:r>
          </a:p>
          <a:p>
            <a:pPr>
              <a:spcAft>
                <a:spcPts val="800"/>
              </a:spcAft>
            </a:pPr>
            <a:r>
              <a:rPr lang="en-AU" sz="1600" dirty="0">
                <a:solidFill>
                  <a:srgbClr val="C00000"/>
                </a:solidFill>
                <a:effectLst/>
                <a:latin typeface="Montserrat"/>
                <a:ea typeface="Calibri" panose="020F0502020204030204" pitchFamily="34" charset="0"/>
                <a:cs typeface="Times New Roman" panose="02020603050405020304" pitchFamily="18" charset="0"/>
              </a:rPr>
              <a:t>Please discuss your special needs with the Deputy Principal or Head Teacher Learning Support as early as possible to allow for time to discuss your request and follow an approval process, which will allow sufficient time for the school to implement plans for successful applicants.</a:t>
            </a:r>
          </a:p>
          <a:p>
            <a:pPr>
              <a:spcAft>
                <a:spcPts val="800"/>
              </a:spcAft>
            </a:pPr>
            <a:endParaRPr lang="en-AU" sz="1600" dirty="0">
              <a:effectLst/>
              <a:latin typeface="Montserrat"/>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1241363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D34BCF-EDA6-44D6-8713-D77B54F387E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Examination Attendance Rules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5B0D03D-FEEF-46B4-B681-05A33F550452}"/>
              </a:ext>
            </a:extLst>
          </p:cNvPr>
          <p:cNvGraphicFramePr>
            <a:graphicFrameLocks noGrp="1"/>
          </p:cNvGraphicFramePr>
          <p:nvPr>
            <p:ph idx="1"/>
            <p:extLst>
              <p:ext uri="{D42A27DB-BD31-4B8C-83A1-F6EECF244321}">
                <p14:modId xmlns:p14="http://schemas.microsoft.com/office/powerpoint/2010/main" val="142909637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47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A3E07A-D379-4ECF-911C-7136BCA0320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Equipment for Examinations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3A44DD6-18EA-4E55-B361-8F3FCD9AF054}"/>
              </a:ext>
            </a:extLst>
          </p:cNvPr>
          <p:cNvGraphicFramePr>
            <a:graphicFrameLocks noGrp="1"/>
          </p:cNvGraphicFramePr>
          <p:nvPr>
            <p:ph idx="1"/>
            <p:extLst>
              <p:ext uri="{D42A27DB-BD31-4B8C-83A1-F6EECF244321}">
                <p14:modId xmlns:p14="http://schemas.microsoft.com/office/powerpoint/2010/main" val="1209900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114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7272E59-D950-4833-ABA4-690465B6D531}"/>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Examination Room Procedures</a:t>
            </a:r>
          </a:p>
        </p:txBody>
      </p:sp>
      <p:sp>
        <p:nvSpPr>
          <p:cNvPr id="26" name="Rectangle 30">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DD5246-8280-4A9B-9A47-64F166E7655B}"/>
              </a:ext>
            </a:extLst>
          </p:cNvPr>
          <p:cNvGraphicFramePr>
            <a:graphicFrameLocks noGrp="1"/>
          </p:cNvGraphicFramePr>
          <p:nvPr>
            <p:ph idx="1"/>
            <p:extLst>
              <p:ext uri="{D42A27DB-BD31-4B8C-83A1-F6EECF244321}">
                <p14:modId xmlns:p14="http://schemas.microsoft.com/office/powerpoint/2010/main" val="3896229435"/>
              </p:ext>
            </p:extLst>
          </p:nvPr>
        </p:nvGraphicFramePr>
        <p:xfrm>
          <a:off x="4239490" y="639763"/>
          <a:ext cx="7830589"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38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60DF05-9023-46EE-80AA-0731364C1F42}"/>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During Written Examinations :</a:t>
            </a:r>
            <a:br>
              <a:rPr lang="en-AU" sz="3600" dirty="0">
                <a:solidFill>
                  <a:srgbClr val="FFFFFF"/>
                </a:solidFill>
              </a:rPr>
            </a:br>
            <a:br>
              <a:rPr lang="en-AU" sz="3600" dirty="0">
                <a:solidFill>
                  <a:srgbClr val="FFFFFF"/>
                </a:solidFill>
              </a:rPr>
            </a:br>
            <a:r>
              <a:rPr lang="en-AU" sz="3600" dirty="0">
                <a:solidFill>
                  <a:srgbClr val="FFFFFF"/>
                </a:solidFill>
              </a:rPr>
              <a:t>YOU MUST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3A31B7-34C6-4464-B66B-BACF7089D6B7}"/>
              </a:ext>
            </a:extLst>
          </p:cNvPr>
          <p:cNvSpPr>
            <a:spLocks noGrp="1"/>
          </p:cNvSpPr>
          <p:nvPr>
            <p:ph idx="1"/>
          </p:nvPr>
        </p:nvSpPr>
        <p:spPr>
          <a:xfrm>
            <a:off x="4742016" y="605896"/>
            <a:ext cx="6413663" cy="5646208"/>
          </a:xfrm>
        </p:spPr>
        <p:txBody>
          <a:bodyPr anchor="ctr">
            <a:normAutofit fontScale="92500" lnSpcReduction="20000"/>
          </a:bodyPr>
          <a:lstStyle/>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caref</a:t>
            </a:r>
            <a:r>
              <a:rPr lang="en-US" sz="1900" spc="-30" dirty="0">
                <a:effectLst/>
                <a:latin typeface="Montserrat"/>
                <a:ea typeface="Times New Roman" panose="02020603050405020304" pitchFamily="18" charset="0"/>
                <a:cs typeface="Times New Roman" panose="02020603050405020304" pitchFamily="18" charset="0"/>
              </a:rPr>
              <a:t>ul</a:t>
            </a:r>
            <a:r>
              <a:rPr lang="en-US" sz="1900" spc="25"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35" dirty="0">
                <a:effectLst/>
                <a:latin typeface="Montserrat"/>
                <a:ea typeface="Times New Roman" panose="02020603050405020304" pitchFamily="18" charset="0"/>
                <a:cs typeface="Times New Roman" panose="02020603050405020304" pitchFamily="18" charset="0"/>
              </a:rPr>
              <a:t> The </a:t>
            </a:r>
            <a:r>
              <a:rPr lang="en-US" sz="1900" spc="-30"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25"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n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a:t>
            </a:r>
            <a:r>
              <a:rPr lang="en-US" sz="1900" spc="15"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ar</a:t>
            </a:r>
            <a:r>
              <a:rPr lang="en-US" sz="1900" spc="-30" dirty="0">
                <a:effectLst/>
                <a:latin typeface="Montserrat"/>
                <a:ea typeface="Times New Roman" panose="02020603050405020304" pitchFamily="18" charset="0"/>
                <a:cs typeface="Times New Roman" panose="02020603050405020304" pitchFamily="18" charset="0"/>
              </a:rPr>
              <a:t>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mitt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t</a:t>
            </a:r>
            <a:r>
              <a:rPr lang="en-US" sz="1900" spc="1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 q</a:t>
            </a:r>
            <a:r>
              <a:rPr lang="en-US" sz="1900" spc="10" dirty="0">
                <a:effectLst/>
                <a:latin typeface="Montserrat"/>
                <a:ea typeface="Times New Roman" panose="02020603050405020304" pitchFamily="18" charset="0"/>
                <a:cs typeface="Times New Roman" panose="02020603050405020304" pitchFamily="18" charset="0"/>
              </a:rPr>
              <a:t>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u</a:t>
            </a:r>
            <a:r>
              <a:rPr lang="en-US" sz="1900" spc="-30" dirty="0">
                <a:effectLst/>
                <a:latin typeface="Montserrat"/>
                <a:ea typeface="Times New Roman" panose="02020603050405020304" pitchFamily="18" charset="0"/>
                <a:cs typeface="Times New Roman" panose="02020603050405020304" pitchFamily="18" charset="0"/>
              </a:rPr>
              <a:t>r 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me on</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c</a:t>
            </a:r>
            <a:r>
              <a:rPr lang="en-US" sz="1900" spc="15" dirty="0">
                <a:effectLst/>
                <a:latin typeface="Montserrat"/>
                <a:ea typeface="Times New Roman" panose="02020603050405020304" pitchFamily="18" charset="0"/>
                <a:cs typeface="Times New Roman" panose="02020603050405020304" pitchFamily="18" charset="0"/>
              </a:rPr>
              <a:t>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books</a:t>
            </a:r>
            <a:r>
              <a:rPr lang="en-US" sz="1900" spc="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sh</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unl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 in</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 is 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refe</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6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with bl</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but blue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a:t>
            </a:r>
            <a:r>
              <a:rPr lang="en-US" sz="1900" spc="1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lso</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acce</a:t>
            </a:r>
            <a:r>
              <a:rPr lang="en-US" sz="1900" spc="-10" dirty="0">
                <a:effectLst/>
                <a:latin typeface="Montserrat"/>
                <a:ea typeface="Times New Roman" panose="02020603050405020304" pitchFamily="18" charset="0"/>
                <a:cs typeface="Times New Roman" panose="02020603050405020304" pitchFamily="18" charset="0"/>
              </a:rPr>
              <a:t>p</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0" dirty="0">
                <a:effectLst/>
                <a:latin typeface="Montserrat"/>
                <a:ea typeface="Times New Roman" panose="02020603050405020304" pitchFamily="18" charset="0"/>
                <a:cs typeface="Times New Roman" panose="02020603050405020304" pitchFamily="18" charset="0"/>
              </a:rPr>
              <a:t>n</a:t>
            </a:r>
            <a:r>
              <a:rPr lang="en-US" sz="1900" spc="-5" dirty="0">
                <a:effectLst/>
                <a:latin typeface="Montserrat"/>
                <a:ea typeface="Times New Roman" panose="02020603050405020304" pitchFamily="18" charset="0"/>
                <a:cs typeface="Times New Roman" panose="02020603050405020304" pitchFamily="18" charset="0"/>
              </a:rPr>
              <a:t>c</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ls </a:t>
            </a:r>
            <a:r>
              <a:rPr lang="en-US" sz="1900" spc="15" dirty="0">
                <a:effectLst/>
                <a:latin typeface="Montserrat"/>
                <a:ea typeface="Times New Roman" panose="02020603050405020304" pitchFamily="18" charset="0"/>
                <a:cs typeface="Times New Roman" panose="02020603050405020304" pitchFamily="18" charset="0"/>
              </a:rPr>
              <a:t>may</a:t>
            </a:r>
            <a:r>
              <a:rPr lang="en-US" sz="1900" spc="25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us</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 on</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w</a:t>
            </a:r>
            <a:r>
              <a:rPr lang="en-US" sz="1900" spc="1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instructed.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ke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180"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e</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If</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10"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u</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in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 book</a:t>
            </a:r>
            <a:r>
              <a:rPr lang="en-US" sz="1900" spc="15"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10"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fr</a:t>
            </a:r>
            <a:r>
              <a:rPr lang="en-US" sz="1900" spc="-30" dirty="0">
                <a:effectLst/>
                <a:latin typeface="Montserrat"/>
                <a:ea typeface="Times New Roman" panose="02020603050405020304" pitchFamily="18" charset="0"/>
                <a:cs typeface="Times New Roman" panose="02020603050405020304" pitchFamily="18" charset="0"/>
              </a:rPr>
              <a:t>ont</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of</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both</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ee</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ong</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Do</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85" dirty="0">
                <a:effectLst/>
                <a:latin typeface="Montserrat"/>
                <a:ea typeface="Times New Roman" panose="02020603050405020304" pitchFamily="18" charset="0"/>
                <a:cs typeface="Times New Roman" panose="02020603050405020304" pitchFamily="18" charset="0"/>
              </a:rPr>
              <a:t> </a:t>
            </a:r>
            <a:r>
              <a:rPr lang="en-US" sz="1900" spc="-35"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stop 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imm</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4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wh</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told to do so </a:t>
            </a:r>
            <a:r>
              <a:rPr lang="en-US" sz="1900" spc="25"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y</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visor.</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arra</a:t>
            </a:r>
            <a:r>
              <a:rPr lang="en-US" sz="1900" spc="1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g</a:t>
            </a:r>
            <a:r>
              <a:rPr lang="en-US" sz="1900" spc="-30" dirty="0">
                <a:effectLst/>
                <a:latin typeface="Montserrat"/>
                <a:ea typeface="Times New Roman" panose="02020603050405020304" pitchFamily="18" charset="0"/>
                <a:cs typeface="Times New Roman" panose="02020603050405020304" pitchFamily="18" charset="0"/>
              </a:rPr>
              <a:t>e</a:t>
            </a:r>
            <a:r>
              <a:rPr lang="en-US" sz="1900" spc="9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ompl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papers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it</a:t>
            </a:r>
            <a:r>
              <a:rPr lang="en-US" sz="1900" spc="10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or</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them to be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oll</a:t>
            </a:r>
            <a:r>
              <a:rPr lang="en-US" sz="1900" spc="-5" dirty="0">
                <a:effectLst/>
                <a:latin typeface="Montserrat"/>
                <a:ea typeface="Times New Roman" panose="02020603050405020304" pitchFamily="18" charset="0"/>
                <a:cs typeface="Times New Roman" panose="02020603050405020304" pitchFamily="18" charset="0"/>
              </a:rPr>
              <a:t>ec</a:t>
            </a:r>
            <a:r>
              <a:rPr lang="en-US" sz="1900" spc="-30" dirty="0">
                <a:effectLst/>
                <a:latin typeface="Montserrat"/>
                <a:ea typeface="Times New Roman" panose="02020603050405020304" pitchFamily="18" charset="0"/>
                <a:cs typeface="Times New Roman" panose="02020603050405020304" pitchFamily="18" charset="0"/>
              </a:rPr>
              <a:t>ted.</a:t>
            </a:r>
            <a:endParaRPr lang="en-AU" sz="1900" dirty="0">
              <a:effectLst/>
              <a:latin typeface="Montserrat"/>
              <a:ea typeface="Calibri" panose="020F0502020204030204" pitchFamily="34" charset="0"/>
              <a:cs typeface="Times New Roman" panose="02020603050405020304" pitchFamily="18" charset="0"/>
            </a:endParaRPr>
          </a:p>
          <a:p>
            <a:endParaRPr lang="en-AU" sz="1900" dirty="0"/>
          </a:p>
        </p:txBody>
      </p:sp>
    </p:spTree>
    <p:extLst>
      <p:ext uri="{BB962C8B-B14F-4D97-AF65-F5344CB8AC3E}">
        <p14:creationId xmlns:p14="http://schemas.microsoft.com/office/powerpoint/2010/main" val="1482295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B15740D1-6514-485D-8F0C-D39F6984D091}"/>
              </a:ext>
            </a:extLst>
          </p:cNvPr>
          <p:cNvGraphicFramePr>
            <a:graphicFrameLocks noGrp="1"/>
          </p:cNvGraphicFramePr>
          <p:nvPr>
            <p:ph idx="1"/>
            <p:extLst>
              <p:ext uri="{D42A27DB-BD31-4B8C-83A1-F6EECF244321}">
                <p14:modId xmlns:p14="http://schemas.microsoft.com/office/powerpoint/2010/main" val="3405115218"/>
              </p:ext>
            </p:extLst>
          </p:nvPr>
        </p:nvGraphicFramePr>
        <p:xfrm>
          <a:off x="4253345" y="326572"/>
          <a:ext cx="7673044" cy="6531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A7D7F4CD-8BA8-426E-B7DA-C8B6844F5C49}"/>
              </a:ext>
            </a:extLst>
          </p:cNvPr>
          <p:cNvSpPr>
            <a:spLocks noGrp="1"/>
          </p:cNvSpPr>
          <p:nvPr>
            <p:ph type="body" sz="half" idx="2"/>
          </p:nvPr>
        </p:nvSpPr>
        <p:spPr>
          <a:xfrm>
            <a:off x="465908" y="2220686"/>
            <a:ext cx="3200400" cy="3379124"/>
          </a:xfrm>
        </p:spPr>
        <p:txBody>
          <a:bodyPr>
            <a:normAutofit/>
          </a:bodyPr>
          <a:lstStyle/>
          <a:p>
            <a:r>
              <a:rPr lang="en-AU" sz="3600" dirty="0">
                <a:solidFill>
                  <a:srgbClr val="FFFFFF"/>
                </a:solidFill>
              </a:rPr>
              <a:t>Page 13</a:t>
            </a:r>
          </a:p>
          <a:p>
            <a:r>
              <a:rPr lang="en-AU" sz="3600" dirty="0">
                <a:solidFill>
                  <a:srgbClr val="FFFFFF"/>
                </a:solidFill>
              </a:rPr>
              <a:t>During Written Examinations:</a:t>
            </a:r>
          </a:p>
          <a:p>
            <a:br>
              <a:rPr lang="en-AU" sz="3600" dirty="0">
                <a:solidFill>
                  <a:srgbClr val="FFFFFF"/>
                </a:solidFill>
              </a:rPr>
            </a:br>
            <a:r>
              <a:rPr lang="en-AU" sz="3600" dirty="0">
                <a:solidFill>
                  <a:srgbClr val="FFFFFF"/>
                </a:solidFill>
              </a:rPr>
              <a:t>YOU MUST NOT</a:t>
            </a:r>
            <a:endParaRPr lang="en-AU" sz="3200" dirty="0"/>
          </a:p>
        </p:txBody>
      </p:sp>
    </p:spTree>
    <p:extLst>
      <p:ext uri="{BB962C8B-B14F-4D97-AF65-F5344CB8AC3E}">
        <p14:creationId xmlns:p14="http://schemas.microsoft.com/office/powerpoint/2010/main" val="731214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325C18-B3B0-4FE7-AF5A-25D5B9EB8B3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280BCCC-59EB-4DEE-966D-CB0ED6008B9F}"/>
              </a:ext>
            </a:extLst>
          </p:cNvPr>
          <p:cNvSpPr>
            <a:spLocks noGrp="1"/>
          </p:cNvSpPr>
          <p:nvPr>
            <p:ph idx="1"/>
          </p:nvPr>
        </p:nvSpPr>
        <p:spPr>
          <a:xfrm>
            <a:off x="4239491" y="221673"/>
            <a:ext cx="7703127" cy="6483927"/>
          </a:xfrm>
        </p:spPr>
        <p:txBody>
          <a:bodyPr anchor="ctr">
            <a:normAutofit lnSpcReduction="10000"/>
          </a:bodyPr>
          <a:lstStyle/>
          <a:p>
            <a:pPr>
              <a:spcAft>
                <a:spcPts val="800"/>
              </a:spcAft>
            </a:pPr>
            <a:r>
              <a:rPr lang="en-AU" sz="1400" dirty="0">
                <a:effectLst/>
                <a:latin typeface="Montserrat"/>
                <a:ea typeface="Calibri" panose="020F0502020204030204" pitchFamily="34" charset="0"/>
                <a:cs typeface="Times New Roman" panose="02020603050405020304" pitchFamily="18" charset="0"/>
              </a:rPr>
              <a:t>You must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ollow 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d</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d</a:t>
            </a:r>
            <a:r>
              <a:rPr lang="en-AU" sz="1400" spc="20"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5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u</a:t>
            </a:r>
            <a:r>
              <a:rPr lang="en-AU" sz="1400" spc="15" dirty="0">
                <a:effectLst/>
                <a:latin typeface="Montserrat"/>
                <a:ea typeface="Calibri" panose="020F0502020204030204" pitchFamily="34" charset="0"/>
                <a:cs typeface="Times New Roman" panose="02020603050405020304" pitchFamily="18" charset="0"/>
              </a:rPr>
              <a:t>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of</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c</a:t>
            </a:r>
            <a:r>
              <a:rPr lang="en-AU" sz="1400" dirty="0">
                <a:effectLst/>
                <a:latin typeface="Montserrat"/>
                <a:ea typeface="Calibri" panose="020F0502020204030204" pitchFamily="34" charset="0"/>
                <a:cs typeface="Times New Roman" panose="02020603050405020304" pitchFamily="18" charset="0"/>
              </a:rPr>
              <a:t>hool</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wh</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e</a:t>
            </a:r>
            <a:r>
              <a:rPr lang="en-AU" sz="1400" spc="30"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ou sit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45"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r</a:t>
            </a:r>
            <a:r>
              <a:rPr lang="en-AU" sz="1400" spc="1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tions. </a:t>
            </a:r>
            <a:r>
              <a:rPr lang="en-AU" sz="1400" spc="-5" dirty="0">
                <a:effectLst/>
                <a:latin typeface="Montserrat"/>
                <a:ea typeface="Calibri" panose="020F0502020204030204" pitchFamily="34" charset="0"/>
                <a:cs typeface="Times New Roman" panose="02020603050405020304" pitchFamily="18" charset="0"/>
              </a:rPr>
              <a:t>Fa</a:t>
            </a:r>
            <a:r>
              <a:rPr lang="en-AU" sz="1400" dirty="0">
                <a:effectLst/>
                <a:latin typeface="Montserrat"/>
                <a:ea typeface="Calibri" panose="020F0502020204030204" pitchFamily="34" charset="0"/>
                <a:cs typeface="Times New Roman" panose="02020603050405020304" pitchFamily="18" charset="0"/>
              </a:rPr>
              <a:t>ilu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obs</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ve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se</a:t>
            </a:r>
            <a:r>
              <a:rPr lang="en-AU" sz="1400" spc="-5" dirty="0">
                <a:effectLst/>
                <a:latin typeface="Montserrat"/>
                <a:ea typeface="Calibri" panose="020F0502020204030204" pitchFamily="34" charset="0"/>
                <a:cs typeface="Times New Roman" panose="02020603050405020304" pitchFamily="18" charset="0"/>
              </a:rPr>
              <a:t> r</a:t>
            </a:r>
            <a:r>
              <a:rPr lang="en-AU" sz="1400" dirty="0">
                <a:effectLst/>
                <a:latin typeface="Montserrat"/>
                <a:ea typeface="Calibri" panose="020F0502020204030204" pitchFamily="34" charset="0"/>
                <a:cs typeface="Times New Roman" panose="02020603050405020304" pitchFamily="18" charset="0"/>
              </a:rPr>
              <a:t>ul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m</a:t>
            </a:r>
            <a:r>
              <a:rPr lang="en-AU" sz="1400" spc="4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35" dirty="0">
                <a:effectLst/>
                <a:latin typeface="Montserrat"/>
                <a:ea typeface="Calibri" panose="020F0502020204030204" pitchFamily="34" charset="0"/>
                <a:cs typeface="Times New Roman" panose="02020603050405020304" pitchFamily="18" charset="0"/>
              </a:rPr>
              <a:t> </a:t>
            </a:r>
            <a:r>
              <a:rPr lang="en-AU" sz="1400" spc="10" dirty="0">
                <a:effectLst/>
                <a:latin typeface="Montserrat"/>
                <a:ea typeface="Calibri" panose="020F0502020204030204" pitchFamily="34" charset="0"/>
                <a:cs typeface="Times New Roman" panose="02020603050405020304" pitchFamily="18" charset="0"/>
              </a:rPr>
              <a:t>r</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sult in </a:t>
            </a:r>
            <a:r>
              <a:rPr lang="en-AU" sz="1400" spc="20" dirty="0">
                <a:effectLst/>
                <a:latin typeface="Montserrat"/>
                <a:ea typeface="Calibri" panose="020F0502020204030204" pitchFamily="34" charset="0"/>
                <a:cs typeface="Times New Roman" panose="02020603050405020304" pitchFamily="18" charset="0"/>
              </a:rPr>
              <a:t>z</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o m</a:t>
            </a:r>
            <a:r>
              <a:rPr lang="en-AU" sz="1400" spc="-5" dirty="0">
                <a:effectLst/>
                <a:latin typeface="Montserrat"/>
                <a:ea typeface="Calibri" panose="020F0502020204030204" pitchFamily="34" charset="0"/>
                <a:cs typeface="Times New Roman" panose="02020603050405020304" pitchFamily="18" charset="0"/>
              </a:rPr>
              <a:t>ar</a:t>
            </a:r>
            <a:r>
              <a:rPr lang="en-AU" sz="1400" dirty="0">
                <a:effectLst/>
                <a:latin typeface="Montserrat"/>
                <a:ea typeface="Calibri" panose="020F0502020204030204" pitchFamily="34" charset="0"/>
                <a:cs typeface="Times New Roman" panose="02020603050405020304" pitchFamily="18" charset="0"/>
              </a:rPr>
              <a:t>ks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 no </a:t>
            </a:r>
            <a:r>
              <a:rPr lang="en-AU" sz="1400" spc="-5" dirty="0">
                <a:effectLst/>
                <a:latin typeface="Montserrat"/>
                <a:ea typeface="Calibri" panose="020F0502020204030204" pitchFamily="34" charset="0"/>
                <a:cs typeface="Times New Roman" panose="02020603050405020304" pitchFamily="18" charset="0"/>
              </a:rPr>
              <a:t>re</a:t>
            </a:r>
            <a:r>
              <a:rPr lang="en-AU" sz="1400" dirty="0">
                <a:effectLst/>
                <a:latin typeface="Montserrat"/>
                <a:ea typeface="Calibri" panose="020F0502020204030204" pitchFamily="34" charset="0"/>
                <a:cs typeface="Times New Roman" panose="02020603050405020304" pitchFamily="18" charset="0"/>
              </a:rPr>
              <a:t>s</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lt </a:t>
            </a:r>
            <a:r>
              <a:rPr lang="en-AU" sz="1400" spc="-1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c</a:t>
            </a:r>
            <a:r>
              <a:rPr lang="en-AU" sz="1400" dirty="0">
                <a:effectLst/>
                <a:latin typeface="Montserrat"/>
                <a:ea typeface="Calibri" panose="020F0502020204030204" pitchFamily="34" charset="0"/>
                <a:cs typeface="Times New Roman" panose="02020603050405020304" pitchFamily="18" charset="0"/>
              </a:rPr>
              <a:t>ou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a:t>
            </a:r>
          </a:p>
          <a:p>
            <a:pPr>
              <a:spcAft>
                <a:spcPts val="800"/>
              </a:spcAft>
            </a:pPr>
            <a:r>
              <a:rPr lang="en-AU" sz="1400" b="1" dirty="0">
                <a:effectLst/>
                <a:latin typeface="Montserrat"/>
                <a:ea typeface="Calibri" panose="020F0502020204030204" pitchFamily="34" charset="0"/>
                <a:cs typeface="Times New Roman" panose="02020603050405020304" pitchFamily="18" charset="0"/>
              </a:rPr>
              <a:t>You must not:</a:t>
            </a: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mobile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phone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ra</a:t>
            </a:r>
            <a:r>
              <a:rPr lang="en-US" sz="1400" spc="-30" dirty="0">
                <a:effectLst/>
                <a:latin typeface="Montserrat"/>
                <a:ea typeface="Times New Roman" panose="02020603050405020304" pitchFamily="18" charset="0"/>
                <a:cs typeface="Times New Roman" panose="02020603050405020304" pitchFamily="18" charset="0"/>
              </a:rPr>
              <a:t>mm</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h</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ec</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onic</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20"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luding</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a:t>
            </a:r>
            <a:r>
              <a:rPr lang="en-US" sz="1400" spc="15"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it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25"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pl</a:t>
            </a:r>
            <a:r>
              <a:rPr lang="en-US" sz="1400" spc="30"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y</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unl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35"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20" dirty="0">
                <a:effectLst/>
                <a:latin typeface="Montserrat"/>
                <a:ea typeface="Times New Roman" panose="02020603050405020304" pitchFamily="18" charset="0"/>
                <a:cs typeface="Times New Roman" panose="02020603050405020304" pitchFamily="18" charset="0"/>
              </a:rPr>
              <a:t>NESA</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sp</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 to </a:t>
            </a:r>
            <a:r>
              <a:rPr lang="en-US" sz="1400" spc="-5"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son 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sup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visor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ve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a:t>
            </a:r>
            <a:r>
              <a:rPr lang="en-US" sz="1400" spc="-5" dirty="0">
                <a:effectLst/>
                <a:latin typeface="Montserrat"/>
                <a:ea typeface="Times New Roman" panose="02020603050405020304" pitchFamily="18" charset="0"/>
                <a:cs typeface="Times New Roman" panose="02020603050405020304" pitchFamily="18" charset="0"/>
              </a:rPr>
              <a:t>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lik</a:t>
            </a:r>
            <a:r>
              <a:rPr lang="en-US" sz="1400" spc="-5" dirty="0">
                <a:effectLst/>
                <a:latin typeface="Montserrat"/>
                <a:ea typeface="Times New Roman" panose="02020603050405020304" pitchFamily="18" charset="0"/>
                <a:cs typeface="Times New Roman" panose="02020603050405020304" pitchFamily="18" charset="0"/>
              </a:rPr>
              <a:t>e</a:t>
            </a:r>
            <a:r>
              <a:rPr lang="en-US" sz="1400" spc="5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distu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b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k 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stu</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ups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a:t>
            </a:r>
            <a:r>
              <a:rPr lang="en-US" sz="1400" spc="25" dirty="0">
                <a:effectLst/>
                <a:latin typeface="Montserrat"/>
                <a:ea typeface="Times New Roman" panose="02020603050405020304" pitchFamily="18" charset="0"/>
                <a:cs typeface="Times New Roman" panose="02020603050405020304" pitchFamily="18" charset="0"/>
              </a:rPr>
              <a:t>t</a:t>
            </a:r>
            <a:r>
              <a:rPr lang="en-US" sz="1400" spc="-30" dirty="0">
                <a:effectLst/>
                <a:latin typeface="Montserrat"/>
                <a:ea typeface="Times New Roman" panose="02020603050405020304" pitchFamily="18" charset="0"/>
                <a:cs typeface="Times New Roman" panose="02020603050405020304" pitchFamily="18" charset="0"/>
              </a:rPr>
              <a:t>he</a:t>
            </a:r>
            <a:r>
              <a:rPr lang="en-US" sz="1400" spc="-5" dirty="0">
                <a:effectLst/>
                <a:latin typeface="Montserrat"/>
                <a:ea typeface="Times New Roman" panose="02020603050405020304" pitchFamily="18" charset="0"/>
                <a:cs typeface="Times New Roman" panose="02020603050405020304" pitchFamily="18" charset="0"/>
              </a:rPr>
              <a:t> c</a:t>
            </a:r>
            <a:r>
              <a:rPr lang="en-US" sz="1400" spc="-30" dirty="0">
                <a:effectLst/>
                <a:latin typeface="Montserrat"/>
                <a:ea typeface="Times New Roman" panose="02020603050405020304" pitchFamily="18" charset="0"/>
                <a:cs typeface="Times New Roman" panose="02020603050405020304" pitchFamily="18" charset="0"/>
              </a:rPr>
              <a:t>ondu</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t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while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und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lu</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ohol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ill</a:t>
            </a:r>
            <a:r>
              <a:rPr lang="en-US" sz="1400" spc="2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d</a:t>
            </a:r>
            <a:r>
              <a:rPr lang="en-US" sz="1400" spc="-5" dirty="0">
                <a:effectLst/>
                <a:latin typeface="Montserrat"/>
                <a:ea typeface="Times New Roman" panose="02020603050405020304" pitchFamily="18" charset="0"/>
                <a:cs typeface="Times New Roman" panose="02020603050405020304" pitchFamily="18" charset="0"/>
              </a:rPr>
              <a:t>r</a:t>
            </a:r>
            <a:r>
              <a:rPr lang="en-US" sz="1400" spc="25" dirty="0">
                <a:effectLst/>
                <a:latin typeface="Montserrat"/>
                <a:ea typeface="Times New Roman" panose="02020603050405020304" pitchFamily="18" charset="0"/>
                <a:cs typeface="Times New Roman" panose="02020603050405020304" pitchFamily="18" charset="0"/>
              </a:rPr>
              <a:t>u</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or</a:t>
            </a:r>
            <a:r>
              <a:rPr lang="en-US" sz="1400" spc="-5" dirty="0">
                <a:effectLst/>
                <a:latin typeface="Montserrat"/>
                <a:ea typeface="Times New Roman" panose="02020603050405020304" pitchFamily="18" charset="0"/>
                <a:cs typeface="Times New Roman" panose="02020603050405020304" pitchFamily="18" charset="0"/>
              </a:rPr>
              <a:t> refe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6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a:t>
            </a:r>
            <a:r>
              <a:rPr lang="en-US" sz="1400" spc="25"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ks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 this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ot</a:t>
            </a:r>
            <a:r>
              <a:rPr lang="en-US" sz="1400" spc="1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list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a:t>
            </a:r>
            <a:r>
              <a:rPr lang="en-US" sz="1400" spc="-2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e</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smoke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ea</a:t>
            </a:r>
            <a:r>
              <a:rPr lang="en-US" sz="1400" spc="-30" dirty="0">
                <a:effectLst/>
                <a:latin typeface="Montserrat"/>
                <a:ea typeface="Times New Roman" panose="02020603050405020304" pitchFamily="18" charset="0"/>
                <a:cs typeface="Times New Roman" panose="02020603050405020304" pitchFamily="18" charset="0"/>
              </a:rPr>
              <a:t>t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om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ce</a:t>
            </a:r>
            <a:r>
              <a:rPr lang="en-US" sz="1400" spc="-30" dirty="0">
                <a:effectLst/>
                <a:latin typeface="Montserrat"/>
                <a:ea typeface="Times New Roman" panose="02020603050405020304" pitchFamily="18" charset="0"/>
                <a:cs typeface="Times New Roman" panose="02020603050405020304" pitchFamily="18" charset="0"/>
              </a:rPr>
              <a:t>pt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by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oo</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d</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di</a:t>
            </a:r>
            <a:r>
              <a:rPr lang="en-US" sz="1400" spc="-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tic stud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book</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 wh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a:t>
            </a:r>
            <a:r>
              <a:rPr lang="en-US" sz="1400" spc="-5" dirty="0">
                <a:effectLst/>
                <a:latin typeface="Montserrat"/>
                <a:ea typeface="Times New Roman" panose="02020603050405020304" pitchFamily="18" charset="0"/>
                <a:cs typeface="Times New Roman" panose="02020603050405020304" pitchFamily="18" charset="0"/>
              </a:rPr>
              <a:t>fr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qu</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stion 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s m</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re</a:t>
            </a:r>
            <a:r>
              <a:rPr lang="en-US" sz="1400" spc="-30" dirty="0">
                <a:effectLst/>
                <a:latin typeface="Montserrat"/>
                <a:ea typeface="Times New Roman" panose="02020603050405020304" pitchFamily="18" charset="0"/>
                <a:cs typeface="Times New Roman" panose="02020603050405020304" pitchFamily="18" charset="0"/>
              </a:rPr>
              <a:t>mov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nd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10"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on on</a:t>
            </a:r>
            <a:r>
              <a:rPr lang="en-US" sz="1400" spc="25"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4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ar</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to</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dictionaries (except in language exams, if allowed)</a:t>
            </a: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have correction fluid or correction tape in the examination room.</a:t>
            </a:r>
            <a:endParaRPr lang="en-AU" sz="1100" spc="-30" dirty="0">
              <a:effectLst/>
              <a:latin typeface="Montserra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56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43D7D8-DF46-4B8F-9E01-81F815E087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1A3A7A-37F2-4BDB-ABD9-6DDA48C037B6}"/>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If</a:t>
            </a:r>
            <a:r>
              <a:rPr lang="en-AU" spc="55"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do not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ollow th</a:t>
            </a:r>
            <a:r>
              <a:rPr lang="en-AU" spc="-5"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r</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if</a:t>
            </a:r>
            <a:r>
              <a:rPr lang="en-AU" spc="3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in</a:t>
            </a:r>
            <a:r>
              <a:rPr lang="en-AU" spc="1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tions in </a:t>
            </a:r>
            <a:r>
              <a:rPr lang="en-AU" spc="-15" dirty="0">
                <a:effectLst/>
                <a:latin typeface="Montserrat"/>
                <a:ea typeface="Calibri" panose="020F0502020204030204" pitchFamily="34" charset="0"/>
                <a:cs typeface="Times New Roman" panose="02020603050405020304" pitchFamily="18" charset="0"/>
              </a:rPr>
              <a:t>a</a:t>
            </a:r>
            <a:r>
              <a:rPr lang="en-AU" spc="25"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y</a:t>
            </a:r>
            <a:r>
              <a:rPr lang="en-AU" spc="-3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w</a:t>
            </a:r>
            <a:r>
              <a:rPr lang="en-AU" spc="30" dirty="0">
                <a:effectLst/>
                <a:latin typeface="Montserrat"/>
                <a:ea typeface="Calibri" panose="020F0502020204030204" pitchFamily="34" charset="0"/>
                <a:cs typeface="Times New Roman" panose="02020603050405020304" pitchFamily="18" charset="0"/>
              </a:rPr>
              <a:t>a</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a:t>
            </a:r>
            <a:r>
              <a:rPr lang="en-AU" spc="5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s</a:t>
            </a:r>
            <a:r>
              <a:rPr lang="en-AU" spc="10" dirty="0">
                <a:effectLst/>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l</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r</a:t>
            </a:r>
            <a:r>
              <a:rPr lang="en-AU" spc="-10" dirty="0">
                <a:effectLst/>
                <a:latin typeface="Montserrat"/>
                <a:ea typeface="Calibri" panose="020F0502020204030204" pitchFamily="34" charset="0"/>
                <a:cs typeface="Times New Roman" panose="02020603050405020304" pitchFamily="18" charset="0"/>
              </a:rPr>
              <a:t>o</a:t>
            </a:r>
            <a:r>
              <a:rPr lang="en-AU" dirty="0">
                <a:effectLst/>
                <a:latin typeface="Montserrat"/>
                <a:ea typeface="Calibri" panose="020F0502020204030204" pitchFamily="34" charset="0"/>
                <a:cs typeface="Times New Roman" panose="02020603050405020304" pitchFamily="18" charset="0"/>
              </a:rPr>
              <a:t>om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will be</a:t>
            </a:r>
            <a:r>
              <a:rPr lang="en-AU" spc="-5" dirty="0">
                <a:effectLst/>
                <a:latin typeface="Montserrat"/>
                <a:ea typeface="Calibri" panose="020F0502020204030204" pitchFamily="34" charset="0"/>
                <a:cs typeface="Times New Roman" panose="02020603050405020304" pitchFamily="18" charset="0"/>
              </a:rPr>
              <a:t> re</a:t>
            </a:r>
            <a:r>
              <a:rPr lang="en-AU" dirty="0">
                <a:effectLst/>
                <a:latin typeface="Montserrat"/>
                <a:ea typeface="Calibri" panose="020F0502020204030204" pitchFamily="34" charset="0"/>
                <a:cs typeface="Times New Roman" panose="02020603050405020304" pitchFamily="18" charset="0"/>
              </a:rPr>
              <a:t>po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6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ca</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cer</a:t>
            </a:r>
            <a:r>
              <a:rPr lang="en-AU" spc="10" dirty="0">
                <a:effectLst/>
                <a:latin typeface="Montserrat"/>
                <a:ea typeface="Calibri" panose="020F0502020204030204" pitchFamily="34" charset="0"/>
                <a:cs typeface="Times New Roman" panose="02020603050405020304" pitchFamily="18" charset="0"/>
              </a:rPr>
              <a:t>n</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a:t>
            </a:r>
          </a:p>
          <a:p>
            <a:pPr>
              <a:spcAft>
                <a:spcPts val="800"/>
              </a:spcAft>
            </a:pPr>
            <a:r>
              <a:rPr lang="en-AU" dirty="0">
                <a:solidFill>
                  <a:srgbClr val="C00000"/>
                </a:solidFill>
                <a:effectLst/>
                <a:latin typeface="Montserrat"/>
                <a:ea typeface="Calibri" panose="020F0502020204030204" pitchFamily="34" charset="0"/>
                <a:cs typeface="Times New Roman" panose="02020603050405020304" pitchFamily="18" charset="0"/>
              </a:rPr>
              <a:t>If</a:t>
            </a:r>
            <a:r>
              <a:rPr lang="en-AU" spc="5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do not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er</a:t>
            </a:r>
            <a:r>
              <a:rPr lang="en-AU" spc="15" dirty="0">
                <a:solidFill>
                  <a:srgbClr val="C00000"/>
                </a:solidFill>
                <a:effectLst/>
                <a:latin typeface="Montserrat"/>
                <a:ea typeface="Calibri" panose="020F0502020204030204" pitchFamily="34" charset="0"/>
                <a:cs typeface="Times New Roman" panose="02020603050405020304" pitchFamily="18" charset="0"/>
              </a:rPr>
              <a:t>i</a:t>
            </a:r>
            <a:r>
              <a:rPr lang="en-AU" dirty="0">
                <a:solidFill>
                  <a:srgbClr val="C00000"/>
                </a:solidFill>
                <a:effectLst/>
                <a:latin typeface="Montserrat"/>
                <a:ea typeface="Calibri" panose="020F0502020204030204" pitchFamily="34" charset="0"/>
                <a:cs typeface="Times New Roman" panose="02020603050405020304" pitchFamily="18" charset="0"/>
              </a:rPr>
              <a:t>ous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spc="25" dirty="0">
                <a:solidFill>
                  <a:srgbClr val="C00000"/>
                </a:solidFill>
                <a:effectLst/>
                <a:latin typeface="Montserrat"/>
                <a:ea typeface="Calibri" panose="020F0502020204030204" pitchFamily="34" charset="0"/>
                <a:cs typeface="Times New Roman" panose="02020603050405020304" pitchFamily="18" charset="0"/>
              </a:rPr>
              <a:t>x</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mi</a:t>
            </a:r>
            <a:r>
              <a:rPr lang="en-AU" spc="-10" dirty="0">
                <a:solidFill>
                  <a:srgbClr val="C00000"/>
                </a:solidFill>
                <a:effectLst/>
                <a:latin typeface="Montserrat"/>
                <a:ea typeface="Calibri" panose="020F0502020204030204" pitchFamily="34" charset="0"/>
                <a:cs typeface="Times New Roman" panose="02020603050405020304" pitchFamily="18" charset="0"/>
              </a:rPr>
              <a:t>n</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ti</a:t>
            </a:r>
            <a:r>
              <a:rPr lang="en-AU" spc="10" dirty="0">
                <a:solidFill>
                  <a:srgbClr val="C00000"/>
                </a:solidFill>
                <a:effectLst/>
                <a:latin typeface="Montserrat"/>
                <a:ea typeface="Calibri" panose="020F0502020204030204" pitchFamily="34" charset="0"/>
                <a:cs typeface="Times New Roman" panose="02020603050405020304" pitchFamily="18" charset="0"/>
              </a:rPr>
              <a:t>o</a:t>
            </a:r>
            <a:r>
              <a:rPr lang="en-AU" dirty="0">
                <a:solidFill>
                  <a:srgbClr val="C00000"/>
                </a:solidFill>
                <a:effectLst/>
                <a:latin typeface="Montserrat"/>
                <a:ea typeface="Calibri" panose="020F0502020204030204" pitchFamily="34" charset="0"/>
                <a:cs typeface="Times New Roman" panose="02020603050405020304" pitchFamily="18" charset="0"/>
              </a:rPr>
              <a:t>n,</a:t>
            </a:r>
            <a:r>
              <a:rPr lang="en-AU" spc="2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m</a:t>
            </a:r>
            <a:r>
              <a:rPr lang="en-AU" spc="4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y</a:t>
            </a:r>
            <a:r>
              <a:rPr lang="en-AU" spc="-5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not </a:t>
            </a:r>
            <a:r>
              <a:rPr lang="en-AU" spc="10" dirty="0">
                <a:solidFill>
                  <a:srgbClr val="C00000"/>
                </a:solidFill>
                <a:effectLst/>
                <a:latin typeface="Montserrat"/>
                <a:ea typeface="Calibri" panose="020F0502020204030204" pitchFamily="34" charset="0"/>
                <a:cs typeface="Times New Roman" panose="02020603050405020304" pitchFamily="18" charset="0"/>
              </a:rPr>
              <a:t>r</a:t>
            </a:r>
            <a:r>
              <a:rPr lang="en-AU" spc="-5" dirty="0">
                <a:solidFill>
                  <a:srgbClr val="C00000"/>
                </a:solidFill>
                <a:effectLst/>
                <a:latin typeface="Montserrat"/>
                <a:ea typeface="Calibri" panose="020F0502020204030204" pitchFamily="34" charset="0"/>
                <a:cs typeface="Times New Roman" panose="02020603050405020304" pitchFamily="18" charset="0"/>
              </a:rPr>
              <a:t>ece</a:t>
            </a:r>
            <a:r>
              <a:rPr lang="en-AU" dirty="0">
                <a:solidFill>
                  <a:srgbClr val="C00000"/>
                </a:solidFill>
                <a:effectLst/>
                <a:latin typeface="Montserrat"/>
                <a:ea typeface="Calibri" panose="020F0502020204030204" pitchFamily="34" charset="0"/>
                <a:cs typeface="Times New Roman" panose="02020603050405020304" pitchFamily="18" charset="0"/>
              </a:rPr>
              <a:t>i</a:t>
            </a:r>
            <a:r>
              <a:rPr lang="en-AU" spc="25" dirty="0">
                <a:solidFill>
                  <a:srgbClr val="C00000"/>
                </a:solidFill>
                <a:effectLst/>
                <a:latin typeface="Montserrat"/>
                <a:ea typeface="Calibri" panose="020F0502020204030204" pitchFamily="34" charset="0"/>
                <a:cs typeface="Times New Roman" panose="02020603050405020304" pitchFamily="18" charset="0"/>
              </a:rPr>
              <a:t>v</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re</a:t>
            </a:r>
            <a:r>
              <a:rPr lang="en-AU" dirty="0">
                <a:solidFill>
                  <a:srgbClr val="C00000"/>
                </a:solidFill>
                <a:effectLst/>
                <a:latin typeface="Montserrat"/>
                <a:ea typeface="Calibri" panose="020F0502020204030204" pitchFamily="34" charset="0"/>
                <a:cs typeface="Times New Roman" panose="02020603050405020304" pitchFamily="18" charset="0"/>
              </a:rPr>
              <a:t>sult in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tud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a:t>
            </a:r>
            <a:r>
              <a:rPr lang="en-AU" spc="-5" dirty="0">
                <a:effectLst/>
                <a:latin typeface="Montserrat"/>
                <a:ea typeface="Calibri" panose="020F0502020204030204" pitchFamily="34" charset="0"/>
                <a:cs typeface="Times New Roman" panose="02020603050405020304" pitchFamily="18" charset="0"/>
              </a:rPr>
              <a:t>ar</a:t>
            </a:r>
            <a:r>
              <a:rPr lang="en-AU"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10" dirty="0">
                <a:effectLst/>
                <a:latin typeface="Montserrat"/>
                <a:ea typeface="Calibri" panose="020F0502020204030204" pitchFamily="34" charset="0"/>
                <a:cs typeface="Times New Roman" panose="02020603050405020304" pitchFamily="18" charset="0"/>
              </a:rPr>
              <a:t>r</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to </a:t>
            </a:r>
            <a:r>
              <a:rPr lang="en-AU" spc="20"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a</a:t>
            </a:r>
            <a:r>
              <a:rPr lang="en-AU" spc="-5" dirty="0">
                <a:effectLst/>
                <a:latin typeface="Montserrat"/>
                <a:ea typeface="Calibri" panose="020F0502020204030204" pitchFamily="34" charset="0"/>
                <a:cs typeface="Times New Roman" panose="02020603050405020304" pitchFamily="18" charset="0"/>
              </a:rPr>
              <a:t> ra</a:t>
            </a:r>
            <a:r>
              <a:rPr lang="en-AU" spc="10" dirty="0">
                <a:effectLst/>
                <a:latin typeface="Montserrat"/>
                <a:ea typeface="Calibri" panose="020F0502020204030204" pitchFamily="34" charset="0"/>
                <a:cs typeface="Times New Roman" panose="02020603050405020304" pitchFamily="18" charset="0"/>
              </a:rPr>
              <a:t>n</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0" dirty="0">
                <a:effectLst/>
                <a:latin typeface="Montserrat"/>
                <a:ea typeface="Calibri" panose="020F0502020204030204" pitchFamily="34" charset="0"/>
                <a:cs typeface="Times New Roman" panose="02020603050405020304" pitchFamily="18" charset="0"/>
              </a:rPr>
              <a:t>q</a:t>
            </a:r>
            <a:r>
              <a:rPr lang="en-AU"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 </a:t>
            </a:r>
            <a:r>
              <a:rPr lang="en-AU" spc="25" dirty="0">
                <a:effectLst/>
                <a:latin typeface="Montserrat"/>
                <a:ea typeface="Calibri" panose="020F0502020204030204" pitchFamily="34" charset="0"/>
                <a:cs typeface="Times New Roman" panose="02020603050405020304" pitchFamily="18" charset="0"/>
              </a:rPr>
              <a:t>t</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u</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hout 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imp</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mpting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multipl</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ho</a:t>
            </a:r>
            <a:r>
              <a:rPr lang="en-AU" spc="2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qu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stions is not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n</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to be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s</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ious. T</a:t>
            </a:r>
            <a:r>
              <a:rPr lang="en-AU" spc="-5" dirty="0">
                <a:effectLst/>
                <a:latin typeface="Montserrat"/>
                <a:ea typeface="Calibri" panose="020F0502020204030204" pitchFamily="34" charset="0"/>
                <a:cs typeface="Times New Roman" panose="02020603050405020304" pitchFamily="18" charset="0"/>
              </a:rPr>
              <a:t>eac</a:t>
            </a:r>
            <a:r>
              <a:rPr lang="en-AU" spc="10"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s will b</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10"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to 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ntion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nsw</a:t>
            </a:r>
            <a:r>
              <a:rPr lang="en-AU" spc="-15"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ont</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in </a:t>
            </a:r>
            <a:r>
              <a:rPr lang="en-AU" spc="-5" dirty="0">
                <a:effectLst/>
                <a:latin typeface="Montserrat"/>
                <a:ea typeface="Calibri" panose="020F0502020204030204" pitchFamily="34" charset="0"/>
                <a:cs typeface="Times New Roman" panose="02020603050405020304" pitchFamily="18" charset="0"/>
              </a:rPr>
              <a:t>fr</a:t>
            </a:r>
            <a:r>
              <a:rPr lang="en-AU" dirty="0">
                <a:effectLst/>
                <a:latin typeface="Montserrat"/>
                <a:ea typeface="Calibri" panose="020F0502020204030204" pitchFamily="34" charset="0"/>
                <a:cs typeface="Times New Roman" panose="02020603050405020304" pitchFamily="18" charset="0"/>
              </a:rPr>
              <a:t>ivolous</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 obj</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tion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ble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p>
          <a:p>
            <a:endParaRPr lang="en-AU" dirty="0"/>
          </a:p>
        </p:txBody>
      </p:sp>
    </p:spTree>
    <p:extLst>
      <p:ext uri="{BB962C8B-B14F-4D97-AF65-F5344CB8AC3E}">
        <p14:creationId xmlns:p14="http://schemas.microsoft.com/office/powerpoint/2010/main" val="2671902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559BC-3C89-432F-897A-6DCD57F51A02}"/>
              </a:ext>
            </a:extLst>
          </p:cNvPr>
          <p:cNvSpPr>
            <a:spLocks noGrp="1"/>
          </p:cNvSpPr>
          <p:nvPr>
            <p:ph type="title"/>
          </p:nvPr>
        </p:nvSpPr>
        <p:spPr>
          <a:xfrm>
            <a:off x="492370" y="516835"/>
            <a:ext cx="3084844" cy="5772840"/>
          </a:xfrm>
        </p:spPr>
        <p:txBody>
          <a:bodyPr anchor="ctr">
            <a:normAutofit/>
          </a:bodyPr>
          <a:lstStyle/>
          <a:p>
            <a:r>
              <a:rPr lang="en-AU" sz="2800" dirty="0">
                <a:solidFill>
                  <a:srgbClr val="FFFFFF"/>
                </a:solidFill>
              </a:rPr>
              <a:t>Page 15</a:t>
            </a:r>
            <a:br>
              <a:rPr lang="en-AU" sz="2800" dirty="0">
                <a:solidFill>
                  <a:srgbClr val="FFFFFF"/>
                </a:solidFill>
              </a:rPr>
            </a:br>
            <a:br>
              <a:rPr lang="en-AU" sz="2800" dirty="0">
                <a:solidFill>
                  <a:srgbClr val="FFFFFF"/>
                </a:solidFill>
              </a:rPr>
            </a:br>
            <a:r>
              <a:rPr lang="en-AU" sz="2800" dirty="0">
                <a:solidFill>
                  <a:srgbClr val="FFFFFF"/>
                </a:solidFill>
              </a:rPr>
              <a:t>Illness/misadventure Appeals for Year 11 Examinations</a:t>
            </a:r>
          </a:p>
        </p:txBody>
      </p:sp>
      <p:sp>
        <p:nvSpPr>
          <p:cNvPr id="25" name="Rectangle 24">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ECBE8FA0-3C6D-4887-BE31-B8A80C973050}"/>
              </a:ext>
            </a:extLst>
          </p:cNvPr>
          <p:cNvGraphicFramePr>
            <a:graphicFrameLocks noGrp="1"/>
          </p:cNvGraphicFramePr>
          <p:nvPr>
            <p:ph idx="1"/>
            <p:extLst>
              <p:ext uri="{D42A27DB-BD31-4B8C-83A1-F6EECF244321}">
                <p14:modId xmlns:p14="http://schemas.microsoft.com/office/powerpoint/2010/main" val="8593240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A7109B-EB7E-4B23-86B9-E763842DCCE3}"/>
              </a:ext>
            </a:extLst>
          </p:cNvPr>
          <p:cNvSpPr>
            <a:spLocks noGrp="1"/>
          </p:cNvSpPr>
          <p:nvPr>
            <p:ph type="title"/>
          </p:nvPr>
        </p:nvSpPr>
        <p:spPr>
          <a:xfrm>
            <a:off x="492370" y="605896"/>
            <a:ext cx="3084844" cy="5646208"/>
          </a:xfrm>
        </p:spPr>
        <p:txBody>
          <a:bodyPr anchor="ctr">
            <a:normAutofit/>
          </a:bodyPr>
          <a:lstStyle/>
          <a:p>
            <a:r>
              <a:rPr lang="en-AU" sz="2800" dirty="0">
                <a:solidFill>
                  <a:srgbClr val="FFFFFF"/>
                </a:solidFill>
              </a:rPr>
              <a:t>Page 15</a:t>
            </a:r>
            <a:br>
              <a:rPr lang="en-AU" sz="2800" dirty="0">
                <a:solidFill>
                  <a:srgbClr val="FFFFFF"/>
                </a:solidFill>
              </a:rPr>
            </a:br>
            <a:br>
              <a:rPr lang="en-AU" sz="2800" dirty="0">
                <a:solidFill>
                  <a:srgbClr val="FFFFFF"/>
                </a:solidFill>
              </a:rPr>
            </a:br>
            <a:r>
              <a:rPr lang="en-AU" sz="2800" dirty="0">
                <a:solidFill>
                  <a:srgbClr val="FFFFFF"/>
                </a:solidFill>
              </a:rPr>
              <a:t>The illness/misadventure Appeals Process Does Not Cover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C9C3A1B-4CAE-4946-961F-1B9C29E0DC4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di</a:t>
            </a:r>
            <a:r>
              <a:rPr lang="en-US" spc="-5">
                <a:effectLst/>
                <a:latin typeface="Montserrat"/>
                <a:ea typeface="Times New Roman" panose="02020603050405020304" pitchFamily="18" charset="0"/>
                <a:cs typeface="Times New Roman" panose="02020603050405020304" pitchFamily="18" charset="0"/>
              </a:rPr>
              <a:t>ff</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ulti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p</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ara</a:t>
            </a:r>
            <a:r>
              <a:rPr lang="en-US" spc="-30">
                <a:effectLst/>
                <a:latin typeface="Montserrat"/>
                <a:ea typeface="Times New Roman" panose="02020603050405020304" pitchFamily="18" charset="0"/>
                <a:cs typeface="Times New Roman" panose="02020603050405020304" pitchFamily="18" charset="0"/>
              </a:rPr>
              <a:t>tion</a:t>
            </a:r>
            <a:r>
              <a:rPr lang="en-US" spc="1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a:t>
            </a:r>
            <a:r>
              <a:rPr lang="en-US" spc="10">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t</a:t>
            </a:r>
            <a:r>
              <a:rPr lang="en-US" spc="15">
                <a:effectLst/>
                <a:latin typeface="Montserrat"/>
                <a:ea typeface="Times New Roman" panose="02020603050405020304" pitchFamily="18" charset="0"/>
                <a:cs typeface="Times New Roman" panose="02020603050405020304" pitchFamily="18" charset="0"/>
              </a:rPr>
              <a:t>i</a:t>
            </a:r>
            <a:r>
              <a:rPr lang="en-US" spc="-30">
                <a:effectLst/>
                <a:latin typeface="Montserrat"/>
                <a:ea typeface="Times New Roman" panose="02020603050405020304" pitchFamily="18" charset="0"/>
                <a:cs typeface="Times New Roman" panose="02020603050405020304" pitchFamily="18" charset="0"/>
              </a:rPr>
              <a:t>me;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d</a:t>
            </a:r>
            <a:r>
              <a:rPr lang="en-US" spc="-5">
                <a:effectLst/>
                <a:latin typeface="Montserrat"/>
                <a:ea typeface="Times New Roman" panose="02020603050405020304" pitchFamily="18" charset="0"/>
                <a:cs typeface="Times New Roman" panose="02020603050405020304" pitchFamily="18" charset="0"/>
              </a:rPr>
              <a:t>ef</a:t>
            </a:r>
            <a:r>
              <a:rPr lang="en-US" spc="15">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i</a:t>
            </a:r>
            <a:r>
              <a:rPr lang="en-US" spc="15">
                <a:effectLst/>
                <a:latin typeface="Montserrat"/>
                <a:ea typeface="Times New Roman" panose="02020603050405020304" pitchFamily="18" charset="0"/>
                <a:cs typeface="Times New Roman" panose="02020603050405020304" pitchFamily="18" charset="0"/>
              </a:rPr>
              <a:t>l</a:t>
            </a:r>
            <a:r>
              <a:rPr lang="en-US" spc="-30">
                <a:effectLst/>
                <a:latin typeface="Montserrat"/>
                <a:ea typeface="Times New Roman" panose="02020603050405020304" pitchFamily="18" charset="0"/>
                <a:cs typeface="Times New Roman" panose="02020603050405020304" pitchFamily="18" charset="0"/>
              </a:rPr>
              <a:t>iti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the</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 s</a:t>
            </a:r>
            <a:r>
              <a:rPr lang="en-US" spc="-10">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aca</a:t>
            </a:r>
            <a:r>
              <a:rPr lang="en-US" spc="-30">
                <a:effectLst/>
                <a:latin typeface="Montserrat"/>
                <a:ea typeface="Times New Roman" panose="02020603050405020304" pitchFamily="18" charset="0"/>
                <a:cs typeface="Times New Roman" panose="02020603050405020304" pitchFamily="18" charset="0"/>
              </a:rPr>
              <a:t>tion;</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a:t>
            </a:r>
            <a:r>
              <a:rPr lang="en-US" spc="20">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ble;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inst</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tions;</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f</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ilu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rrec</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lon</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 illn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su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25">
                <a:effectLst/>
                <a:latin typeface="Montserrat"/>
                <a:ea typeface="Times New Roman" panose="02020603050405020304" pitchFamily="18" charset="0"/>
                <a:cs typeface="Times New Roman" panose="02020603050405020304" pitchFamily="18" charset="0"/>
              </a:rPr>
              <a:t> </a:t>
            </a:r>
            <a:r>
              <a:rPr lang="en-US" spc="-25">
                <a:effectLst/>
                <a:latin typeface="Montserrat"/>
                <a:ea typeface="Times New Roman" panose="02020603050405020304" pitchFamily="18" charset="0"/>
                <a:cs typeface="Times New Roman" panose="02020603050405020304" pitchFamily="18" charset="0"/>
              </a:rPr>
              <a:t>g</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ndu</a:t>
            </a:r>
            <a:r>
              <a:rPr lang="en-US" spc="15">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fe</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sthma</a:t>
            </a:r>
            <a:r>
              <a:rPr lang="en-US" spc="5">
                <a:effectLst/>
                <a:latin typeface="Montserrat"/>
                <a:ea typeface="Times New Roman" panose="02020603050405020304" pitchFamily="18" charset="0"/>
                <a:cs typeface="Times New Roman" panose="02020603050405020304" pitchFamily="18" charset="0"/>
              </a:rPr>
              <a:t> 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pil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2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y</a:t>
            </a:r>
            <a:r>
              <a:rPr lang="en-US" spc="-3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 unl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th</a:t>
            </a:r>
            <a:r>
              <a:rPr lang="en-US" spc="20">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is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1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a sudd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c</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rre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 the</a:t>
            </a:r>
            <a:r>
              <a:rPr lang="en-US" spc="-5">
                <a:effectLst/>
                <a:latin typeface="Montserrat"/>
                <a:ea typeface="Times New Roman" panose="02020603050405020304" pitchFamily="18" charset="0"/>
                <a:cs typeface="Times New Roman" panose="02020603050405020304" pitchFamily="18" charset="0"/>
              </a:rPr>
              <a:t> 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and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th</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a</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1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un</a:t>
            </a:r>
            <a:r>
              <a:rPr lang="en-US" spc="1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a</a:t>
            </a:r>
            <a:r>
              <a:rPr lang="en-US" spc="25">
                <a:effectLst/>
                <a:latin typeface="Montserrat"/>
                <a:ea typeface="Times New Roman" panose="02020603050405020304" pitchFamily="18" charset="0"/>
                <a:cs typeface="Times New Roman" panose="02020603050405020304" pitchFamily="18" charset="0"/>
              </a:rPr>
              <a:t>k</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 a</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tuition stud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1434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016260-C60E-41E9-8D8B-C7FE5CF65CFC}"/>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Requirements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51065F4-6125-47E9-A0A2-D20AC600A67D}"/>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900" b="1">
                <a:effectLst/>
                <a:latin typeface="Montserrat"/>
                <a:ea typeface="Times New Roman" panose="02020603050405020304" pitchFamily="18" charset="0"/>
                <a:cs typeface="Times New Roman" panose="02020603050405020304" pitchFamily="18" charset="0"/>
              </a:rPr>
              <a:t>NSW Education Standards Authority Requirements</a:t>
            </a:r>
          </a:p>
          <a:p>
            <a:pPr>
              <a:spcAft>
                <a:spcPts val="800"/>
              </a:spcAft>
            </a:pPr>
            <a:r>
              <a:rPr lang="en-AU" sz="1900">
                <a:effectLst/>
                <a:latin typeface="Montserrat"/>
                <a:ea typeface="Calibri" panose="020F0502020204030204" pitchFamily="34" charset="0"/>
                <a:cs typeface="Times New Roman" panose="02020603050405020304" pitchFamily="18" charset="0"/>
              </a:rPr>
              <a:t>In order to qualify for the Higher School Certificate, the Principal must certify to NESA that you have satisfactorily completed a pattern of courses which meets NESA's requirements.</a:t>
            </a:r>
          </a:p>
          <a:p>
            <a:pPr>
              <a:spcBef>
                <a:spcPts val="200"/>
              </a:spcBef>
            </a:pPr>
            <a:r>
              <a:rPr lang="en-AU" sz="1900" b="1">
                <a:effectLst/>
                <a:latin typeface="Montserrat"/>
                <a:ea typeface="Times New Roman" panose="02020603050405020304" pitchFamily="18" charset="0"/>
                <a:cs typeface="Times New Roman" panose="02020603050405020304" pitchFamily="18" charset="0"/>
              </a:rPr>
              <a:t>Pattern of Study</a:t>
            </a:r>
          </a:p>
          <a:p>
            <a:pPr>
              <a:spcAft>
                <a:spcPts val="800"/>
              </a:spcAft>
            </a:pPr>
            <a:r>
              <a:rPr lang="en-AU" sz="1900">
                <a:effectLst/>
                <a:latin typeface="Montserrat"/>
                <a:ea typeface="Calibri" panose="020F0502020204030204" pitchFamily="34" charset="0"/>
                <a:cs typeface="Times New Roman" panose="02020603050405020304" pitchFamily="18" charset="0"/>
              </a:rPr>
              <a:t>To be</a:t>
            </a:r>
            <a:r>
              <a:rPr lang="en-AU" sz="1900" spc="-5">
                <a:effectLst/>
                <a:latin typeface="Montserrat"/>
                <a:ea typeface="Calibri" panose="020F0502020204030204" pitchFamily="34" charset="0"/>
                <a:cs typeface="Times New Roman" panose="02020603050405020304" pitchFamily="18" charset="0"/>
              </a:rPr>
              <a:t> e</a:t>
            </a:r>
            <a:r>
              <a:rPr lang="en-AU" sz="1900">
                <a:effectLst/>
                <a:latin typeface="Montserrat"/>
                <a:ea typeface="Calibri" panose="020F0502020204030204" pitchFamily="34" charset="0"/>
                <a:cs typeface="Times New Roman" panose="02020603050405020304" pitchFamily="18" charset="0"/>
              </a:rPr>
              <a:t>li</a:t>
            </a:r>
            <a:r>
              <a:rPr lang="en-AU" sz="1900" spc="-25">
                <a:effectLst/>
                <a:latin typeface="Montserrat"/>
                <a:ea typeface="Calibri" panose="020F0502020204030204" pitchFamily="34" charset="0"/>
                <a:cs typeface="Times New Roman" panose="02020603050405020304" pitchFamily="18" charset="0"/>
              </a:rPr>
              <a:t>g</a:t>
            </a:r>
            <a:r>
              <a:rPr lang="en-AU" sz="1900">
                <a:effectLst/>
                <a:latin typeface="Montserrat"/>
                <a:ea typeface="Calibri" panose="020F0502020204030204" pitchFamily="34" charset="0"/>
                <a:cs typeface="Times New Roman" panose="02020603050405020304" pitchFamily="18" charset="0"/>
              </a:rPr>
              <a:t>ib</a:t>
            </a:r>
            <a:r>
              <a:rPr lang="en-AU" sz="1900" spc="15">
                <a:effectLst/>
                <a:latin typeface="Montserrat"/>
                <a:ea typeface="Calibri" panose="020F0502020204030204" pitchFamily="34" charset="0"/>
                <a:cs typeface="Times New Roman" panose="02020603050405020304" pitchFamily="18" charset="0"/>
              </a:rPr>
              <a:t>l</a:t>
            </a:r>
            <a:r>
              <a:rPr lang="en-AU" sz="1900">
                <a:effectLst/>
                <a:latin typeface="Montserrat"/>
                <a:ea typeface="Calibri" panose="020F0502020204030204" pitchFamily="34" charset="0"/>
                <a:cs typeface="Times New Roman" panose="02020603050405020304" pitchFamily="18" charset="0"/>
              </a:rPr>
              <a:t>e</a:t>
            </a:r>
            <a:r>
              <a:rPr lang="en-AU" sz="1900" spc="-5">
                <a:effectLst/>
                <a:latin typeface="Montserrat"/>
                <a:ea typeface="Calibri" panose="020F0502020204030204" pitchFamily="34" charset="0"/>
                <a:cs typeface="Times New Roman" panose="02020603050405020304" pitchFamily="18" charset="0"/>
              </a:rPr>
              <a:t> f</a:t>
            </a:r>
            <a:r>
              <a:rPr lang="en-AU" sz="1900" spc="10">
                <a:effectLst/>
                <a:latin typeface="Montserrat"/>
                <a:ea typeface="Calibri" panose="020F0502020204030204" pitchFamily="34" charset="0"/>
                <a:cs typeface="Times New Roman" panose="02020603050405020304" pitchFamily="18" charset="0"/>
              </a:rPr>
              <a:t>o</a:t>
            </a:r>
            <a:r>
              <a:rPr lang="en-AU" sz="1900">
                <a:effectLst/>
                <a:latin typeface="Montserrat"/>
                <a:ea typeface="Calibri" panose="020F0502020204030204" pitchFamily="34" charset="0"/>
                <a:cs typeface="Times New Roman" panose="02020603050405020304" pitchFamily="18" charset="0"/>
              </a:rPr>
              <a:t>r</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the</a:t>
            </a:r>
            <a:r>
              <a:rPr lang="en-AU" sz="1900" spc="5">
                <a:effectLst/>
                <a:latin typeface="Montserrat"/>
                <a:ea typeface="Calibri" panose="020F0502020204030204" pitchFamily="34" charset="0"/>
                <a:cs typeface="Times New Roman" panose="02020603050405020304" pitchFamily="18" charset="0"/>
              </a:rPr>
              <a:t> </a:t>
            </a:r>
            <a:r>
              <a:rPr lang="en-AU" sz="1900" spc="-5">
                <a:effectLst/>
                <a:latin typeface="Montserrat"/>
                <a:ea typeface="Calibri" panose="020F0502020204030204" pitchFamily="34" charset="0"/>
                <a:cs typeface="Times New Roman" panose="02020603050405020304" pitchFamily="18" charset="0"/>
              </a:rPr>
              <a:t>a</a:t>
            </a:r>
            <a:r>
              <a:rPr lang="en-AU" sz="1900" spc="10">
                <a:effectLst/>
                <a:latin typeface="Montserrat"/>
                <a:ea typeface="Calibri" panose="020F0502020204030204" pitchFamily="34" charset="0"/>
                <a:cs typeface="Times New Roman" panose="02020603050405020304" pitchFamily="18" charset="0"/>
              </a:rPr>
              <a:t>w</a:t>
            </a:r>
            <a:r>
              <a:rPr lang="en-AU" sz="1900" spc="-5">
                <a:effectLst/>
                <a:latin typeface="Montserrat"/>
                <a:ea typeface="Calibri" panose="020F0502020204030204" pitchFamily="34" charset="0"/>
                <a:cs typeface="Times New Roman" panose="02020603050405020304" pitchFamily="18" charset="0"/>
              </a:rPr>
              <a:t>ar</a:t>
            </a:r>
            <a:r>
              <a:rPr lang="en-AU" sz="1900">
                <a:effectLst/>
                <a:latin typeface="Montserrat"/>
                <a:ea typeface="Calibri" panose="020F0502020204030204" pitchFamily="34" charset="0"/>
                <a:cs typeface="Times New Roman" panose="02020603050405020304" pitchFamily="18" charset="0"/>
              </a:rPr>
              <a:t>d of</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the</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H</a:t>
            </a:r>
            <a:r>
              <a:rPr lang="en-AU" sz="1900" spc="5">
                <a:effectLst/>
                <a:latin typeface="Montserrat"/>
                <a:ea typeface="Calibri" panose="020F0502020204030204" pitchFamily="34" charset="0"/>
                <a:cs typeface="Times New Roman" panose="02020603050405020304" pitchFamily="18" charset="0"/>
              </a:rPr>
              <a:t>S</a:t>
            </a:r>
            <a:r>
              <a:rPr lang="en-AU" sz="1900">
                <a:effectLst/>
                <a:latin typeface="Montserrat"/>
                <a:ea typeface="Calibri" panose="020F0502020204030204" pitchFamily="34" charset="0"/>
                <a:cs typeface="Times New Roman" panose="02020603050405020304" pitchFamily="18" charset="0"/>
              </a:rPr>
              <a:t>C</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a</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stud</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nt</a:t>
            </a:r>
            <a:r>
              <a:rPr lang="en-AU" sz="1900" spc="1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must h</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ve</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s</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tis</a:t>
            </a:r>
            <a:r>
              <a:rPr lang="en-AU" sz="1900" spc="-5">
                <a:effectLst/>
                <a:latin typeface="Montserrat"/>
                <a:ea typeface="Calibri" panose="020F0502020204030204" pitchFamily="34" charset="0"/>
                <a:cs typeface="Times New Roman" panose="02020603050405020304" pitchFamily="18" charset="0"/>
              </a:rPr>
              <a:t>f</a:t>
            </a:r>
            <a:r>
              <a:rPr lang="en-AU" sz="1900">
                <a:effectLst/>
                <a:latin typeface="Montserrat"/>
                <a:ea typeface="Calibri" panose="020F0502020204030204" pitchFamily="34" charset="0"/>
                <a:cs typeface="Times New Roman" panose="02020603050405020304" pitchFamily="18" charset="0"/>
              </a:rPr>
              <a:t>i</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d the</a:t>
            </a:r>
            <a:r>
              <a:rPr lang="en-AU" sz="1900" spc="-5">
                <a:effectLst/>
                <a:latin typeface="Montserrat"/>
                <a:ea typeface="Calibri" panose="020F0502020204030204" pitchFamily="34" charset="0"/>
                <a:cs typeface="Times New Roman" panose="02020603050405020304" pitchFamily="18" charset="0"/>
              </a:rPr>
              <a:t> r</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qui</a:t>
            </a:r>
            <a:r>
              <a:rPr lang="en-AU" sz="1900" spc="-5">
                <a:effectLst/>
                <a:latin typeface="Montserrat"/>
                <a:ea typeface="Calibri" panose="020F0502020204030204" pitchFamily="34" charset="0"/>
                <a:cs typeface="Times New Roman" panose="02020603050405020304" pitchFamily="18" charset="0"/>
              </a:rPr>
              <a:t>re</a:t>
            </a:r>
            <a:r>
              <a:rPr lang="en-AU" sz="1900">
                <a:effectLst/>
                <a:latin typeface="Montserrat"/>
                <a:ea typeface="Calibri" panose="020F0502020204030204" pitchFamily="34" charset="0"/>
                <a:cs typeface="Times New Roman" panose="02020603050405020304" pitchFamily="18" charset="0"/>
              </a:rPr>
              <a:t>m</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nts in </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 l</a:t>
            </a:r>
            <a:r>
              <a:rPr lang="en-AU" sz="1900" spc="-5">
                <a:effectLst/>
                <a:latin typeface="Montserrat"/>
                <a:ea typeface="Calibri" panose="020F0502020204030204" pitchFamily="34" charset="0"/>
                <a:cs typeface="Times New Roman" panose="02020603050405020304" pitchFamily="18" charset="0"/>
              </a:rPr>
              <a:t>ea</a:t>
            </a:r>
            <a:r>
              <a:rPr lang="en-AU" sz="1900">
                <a:effectLst/>
                <a:latin typeface="Montserrat"/>
                <a:ea typeface="Calibri" panose="020F0502020204030204" pitchFamily="34" charset="0"/>
                <a:cs typeface="Times New Roman" panose="02020603050405020304" pitchFamily="18" charset="0"/>
              </a:rPr>
              <a:t>st tw</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lve</a:t>
            </a:r>
          </a:p>
          <a:p>
            <a:pPr>
              <a:spcAft>
                <a:spcPts val="800"/>
              </a:spcAft>
            </a:pPr>
            <a:r>
              <a:rPr lang="en-AU" sz="1900" spc="5">
                <a:effectLst/>
                <a:latin typeface="Montserrat"/>
                <a:ea typeface="Calibri" panose="020F0502020204030204" pitchFamily="34" charset="0"/>
                <a:cs typeface="Times New Roman" panose="02020603050405020304" pitchFamily="18" charset="0"/>
              </a:rPr>
              <a:t>P</a:t>
            </a:r>
            <a:r>
              <a:rPr lang="en-AU" sz="1900" spc="-5">
                <a:effectLst/>
                <a:latin typeface="Montserrat"/>
                <a:ea typeface="Calibri" panose="020F0502020204030204" pitchFamily="34" charset="0"/>
                <a:cs typeface="Times New Roman" panose="02020603050405020304" pitchFamily="18" charset="0"/>
              </a:rPr>
              <a:t>re</a:t>
            </a:r>
            <a:r>
              <a:rPr lang="en-AU" sz="1900">
                <a:effectLst/>
                <a:latin typeface="Montserrat"/>
                <a:ea typeface="Calibri" panose="020F0502020204030204" pitchFamily="34" charset="0"/>
                <a:cs typeface="Times New Roman" panose="02020603050405020304" pitchFamily="18" charset="0"/>
              </a:rPr>
              <a:t>limin</a:t>
            </a:r>
            <a:r>
              <a:rPr lang="en-AU" sz="1900" spc="-5">
                <a:effectLst/>
                <a:latin typeface="Montserrat"/>
                <a:ea typeface="Calibri" panose="020F0502020204030204" pitchFamily="34" charset="0"/>
                <a:cs typeface="Times New Roman" panose="02020603050405020304" pitchFamily="18" charset="0"/>
              </a:rPr>
              <a:t>a</a:t>
            </a:r>
            <a:r>
              <a:rPr lang="en-AU" sz="1900" spc="30">
                <a:effectLst/>
                <a:latin typeface="Montserrat"/>
                <a:ea typeface="Calibri" panose="020F0502020204030204" pitchFamily="34" charset="0"/>
                <a:cs typeface="Times New Roman" panose="02020603050405020304" pitchFamily="18" charset="0"/>
              </a:rPr>
              <a:t>r</a:t>
            </a:r>
            <a:r>
              <a:rPr lang="en-AU" sz="1900">
                <a:effectLst/>
                <a:latin typeface="Montserrat"/>
                <a:ea typeface="Calibri" panose="020F0502020204030204" pitchFamily="34" charset="0"/>
                <a:cs typeface="Times New Roman" panose="02020603050405020304" pitchFamily="18" charset="0"/>
              </a:rPr>
              <a:t>y</a:t>
            </a:r>
            <a:r>
              <a:rPr lang="en-AU" sz="1900" spc="-60">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l</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v</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l units, </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nd </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 l</a:t>
            </a:r>
            <a:r>
              <a:rPr lang="en-AU" sz="1900" spc="-5">
                <a:effectLst/>
                <a:latin typeface="Montserrat"/>
                <a:ea typeface="Calibri" panose="020F0502020204030204" pitchFamily="34" charset="0"/>
                <a:cs typeface="Times New Roman" panose="02020603050405020304" pitchFamily="18" charset="0"/>
              </a:rPr>
              <a:t>ea</a:t>
            </a:r>
            <a:r>
              <a:rPr lang="en-AU" sz="1900">
                <a:effectLst/>
                <a:latin typeface="Montserrat"/>
                <a:ea typeface="Calibri" panose="020F0502020204030204" pitchFamily="34" charset="0"/>
                <a:cs typeface="Times New Roman" panose="02020603050405020304" pitchFamily="18" charset="0"/>
              </a:rPr>
              <a:t>st t</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 H</a:t>
            </a:r>
            <a:r>
              <a:rPr lang="en-AU" sz="1900" spc="5">
                <a:effectLst/>
                <a:latin typeface="Montserrat"/>
                <a:ea typeface="Calibri" panose="020F0502020204030204" pitchFamily="34" charset="0"/>
                <a:cs typeface="Times New Roman" panose="02020603050405020304" pitchFamily="18" charset="0"/>
              </a:rPr>
              <a:t>S</a:t>
            </a:r>
            <a:r>
              <a:rPr lang="en-AU" sz="1900">
                <a:effectLst/>
                <a:latin typeface="Montserrat"/>
                <a:ea typeface="Calibri" panose="020F0502020204030204" pitchFamily="34" charset="0"/>
                <a:cs typeface="Times New Roman" panose="02020603050405020304" pitchFamily="18" charset="0"/>
              </a:rPr>
              <a:t>C</a:t>
            </a:r>
            <a:r>
              <a:rPr lang="en-AU" sz="1900" spc="5">
                <a:effectLst/>
                <a:latin typeface="Montserrat"/>
                <a:ea typeface="Calibri" panose="020F0502020204030204" pitchFamily="34" charset="0"/>
                <a:cs typeface="Times New Roman" panose="02020603050405020304" pitchFamily="18" charset="0"/>
              </a:rPr>
              <a:t> </a:t>
            </a:r>
            <a:r>
              <a:rPr lang="en-AU" sz="1900">
                <a:effectLst/>
                <a:latin typeface="Montserrat"/>
                <a:ea typeface="Calibri" panose="020F0502020204030204" pitchFamily="34" charset="0"/>
                <a:cs typeface="Times New Roman" panose="02020603050405020304" pitchFamily="18" charset="0"/>
              </a:rPr>
              <a:t>l</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v</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l</a:t>
            </a:r>
            <a:r>
              <a:rPr lang="en-AU" sz="1900" spc="15">
                <a:effectLst/>
                <a:latin typeface="Montserrat"/>
                <a:ea typeface="Calibri" panose="020F0502020204030204" pitchFamily="34" charset="0"/>
                <a:cs typeface="Times New Roman" panose="02020603050405020304" pitchFamily="18" charset="0"/>
              </a:rPr>
              <a:t> </a:t>
            </a:r>
            <a:r>
              <a:rPr lang="en-AU" sz="1900" spc="10">
                <a:effectLst/>
                <a:latin typeface="Montserrat"/>
                <a:ea typeface="Calibri" panose="020F0502020204030204" pitchFamily="34" charset="0"/>
                <a:cs typeface="Times New Roman" panose="02020603050405020304" pitchFamily="18" charset="0"/>
              </a:rPr>
              <a:t>u</a:t>
            </a:r>
            <a:r>
              <a:rPr lang="en-AU" sz="1900">
                <a:effectLst/>
                <a:latin typeface="Montserrat"/>
                <a:ea typeface="Calibri" panose="020F0502020204030204" pitchFamily="34" charset="0"/>
                <a:cs typeface="Times New Roman" panose="02020603050405020304" pitchFamily="18" charset="0"/>
              </a:rPr>
              <a:t>nits, with the</a:t>
            </a:r>
            <a:r>
              <a:rPr lang="en-AU" sz="1900" spc="-5">
                <a:effectLst/>
                <a:latin typeface="Montserrat"/>
                <a:ea typeface="Calibri" panose="020F0502020204030204" pitchFamily="34" charset="0"/>
                <a:cs typeface="Times New Roman" panose="02020603050405020304" pitchFamily="18" charset="0"/>
              </a:rPr>
              <a:t> a</a:t>
            </a:r>
            <a:r>
              <a:rPr lang="en-AU" sz="1900">
                <a:effectLst/>
                <a:latin typeface="Montserrat"/>
                <a:ea typeface="Calibri" panose="020F0502020204030204" pitchFamily="34" charset="0"/>
                <a:cs typeface="Times New Roman" panose="02020603050405020304" pitchFamily="18" charset="0"/>
              </a:rPr>
              <a:t>ddition</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l</a:t>
            </a:r>
            <a:r>
              <a:rPr lang="en-AU" sz="1900" spc="-10">
                <a:effectLst/>
                <a:latin typeface="Montserrat"/>
                <a:ea typeface="Calibri" panose="020F0502020204030204" pitchFamily="34" charset="0"/>
                <a:cs typeface="Times New Roman" panose="02020603050405020304" pitchFamily="18" charset="0"/>
              </a:rPr>
              <a:t> </a:t>
            </a:r>
            <a:r>
              <a:rPr lang="en-AU" sz="1900" spc="-5">
                <a:effectLst/>
                <a:latin typeface="Montserrat"/>
                <a:ea typeface="Calibri" panose="020F0502020204030204" pitchFamily="34" charset="0"/>
                <a:cs typeface="Times New Roman" panose="02020603050405020304" pitchFamily="18" charset="0"/>
              </a:rPr>
              <a:t>r</a:t>
            </a:r>
            <a:r>
              <a:rPr lang="en-AU" sz="1900" spc="-1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qui</a:t>
            </a:r>
            <a:r>
              <a:rPr lang="en-AU" sz="1900" spc="-5">
                <a:effectLst/>
                <a:latin typeface="Montserrat"/>
                <a:ea typeface="Calibri" panose="020F0502020204030204" pitchFamily="34" charset="0"/>
                <a:cs typeface="Times New Roman" panose="02020603050405020304" pitchFamily="18" charset="0"/>
              </a:rPr>
              <a:t>re</a:t>
            </a:r>
            <a:r>
              <a:rPr lang="en-AU" sz="1900">
                <a:effectLst/>
                <a:latin typeface="Montserrat"/>
                <a:ea typeface="Calibri" panose="020F0502020204030204" pitchFamily="34" charset="0"/>
                <a:cs typeface="Times New Roman" panose="02020603050405020304" pitchFamily="18" charset="0"/>
              </a:rPr>
              <a:t>m</a:t>
            </a:r>
            <a:r>
              <a:rPr lang="en-AU" sz="1900" spc="-5">
                <a:effectLst/>
                <a:latin typeface="Montserrat"/>
                <a:ea typeface="Calibri" panose="020F0502020204030204" pitchFamily="34" charset="0"/>
                <a:cs typeface="Times New Roman" panose="02020603050405020304" pitchFamily="18" charset="0"/>
              </a:rPr>
              <a:t>e</a:t>
            </a:r>
            <a:r>
              <a:rPr lang="en-AU" sz="1900">
                <a:effectLst/>
                <a:latin typeface="Montserrat"/>
                <a:ea typeface="Calibri" panose="020F0502020204030204" pitchFamily="34" charset="0"/>
                <a:cs typeface="Times New Roman" panose="02020603050405020304" pitchFamily="18" charset="0"/>
              </a:rPr>
              <a:t>nts th</a:t>
            </a:r>
            <a:r>
              <a:rPr lang="en-AU" sz="1900" spc="-5">
                <a:effectLst/>
                <a:latin typeface="Montserrat"/>
                <a:ea typeface="Calibri" panose="020F0502020204030204" pitchFamily="34" charset="0"/>
                <a:cs typeface="Times New Roman" panose="02020603050405020304" pitchFamily="18" charset="0"/>
              </a:rPr>
              <a:t>a</a:t>
            </a:r>
            <a:r>
              <a:rPr lang="en-AU" sz="1900">
                <a:effectLst/>
                <a:latin typeface="Montserrat"/>
                <a:ea typeface="Calibri" panose="020F0502020204030204" pitchFamily="34" charset="0"/>
                <a:cs typeface="Times New Roman" panose="02020603050405020304" pitchFamily="18" charset="0"/>
              </a:rPr>
              <a:t>t:</a:t>
            </a: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two units must be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En</a:t>
            </a:r>
            <a:r>
              <a:rPr lang="en-US" sz="1900" spc="-25">
                <a:effectLst/>
                <a:latin typeface="Montserrat"/>
                <a:ea typeface="Times New Roman" panose="02020603050405020304" pitchFamily="18" charset="0"/>
                <a:cs typeface="Times New Roman" panose="02020603050405020304" pitchFamily="18" charset="0"/>
              </a:rPr>
              <a:t>g</a:t>
            </a:r>
            <a:r>
              <a:rPr lang="en-US" sz="1900" spc="-30">
                <a:effectLst/>
                <a:latin typeface="Montserrat"/>
                <a:ea typeface="Times New Roman" panose="02020603050405020304" pitchFamily="18" charset="0"/>
                <a:cs typeface="Times New Roman" panose="02020603050405020304" pitchFamily="18" charset="0"/>
              </a:rPr>
              <a:t>lish units;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six</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units</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must be</a:t>
            </a:r>
            <a:r>
              <a:rPr lang="en-US" sz="1900" spc="-15">
                <a:effectLst/>
                <a:latin typeface="Montserrat"/>
                <a:ea typeface="Times New Roman" panose="02020603050405020304" pitchFamily="18" charset="0"/>
                <a:cs typeface="Times New Roman" panose="02020603050405020304" pitchFamily="18" charset="0"/>
              </a:rPr>
              <a:t> </a:t>
            </a:r>
            <a:r>
              <a:rPr lang="en-US" sz="1900" spc="-20">
                <a:effectLst/>
                <a:latin typeface="Montserrat"/>
                <a:ea typeface="Times New Roman" panose="02020603050405020304" pitchFamily="18" charset="0"/>
                <a:cs typeface="Times New Roman" panose="02020603050405020304" pitchFamily="18" charset="0"/>
              </a:rPr>
              <a:t>Board</a:t>
            </a:r>
            <a:r>
              <a:rPr lang="en-US" sz="1900" spc="-5">
                <a:effectLst/>
                <a:latin typeface="Montserrat"/>
                <a:ea typeface="Times New Roman" panose="02020603050405020304" pitchFamily="18" charset="0"/>
                <a:cs typeface="Times New Roman" panose="02020603050405020304" pitchFamily="18" charset="0"/>
              </a:rPr>
              <a:t>-</a:t>
            </a:r>
            <a:r>
              <a:rPr lang="en-US" sz="1900" spc="-30">
                <a:effectLst/>
                <a:latin typeface="Montserrat"/>
                <a:ea typeface="Times New Roman" panose="02020603050405020304" pitchFamily="18" charset="0"/>
                <a:cs typeface="Times New Roman" panose="02020603050405020304" pitchFamily="18" charset="0"/>
              </a:rPr>
              <a:t>d</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v</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lo</a:t>
            </a:r>
            <a:r>
              <a:rPr lang="en-US" sz="1900" spc="10">
                <a:effectLst/>
                <a:latin typeface="Montserrat"/>
                <a:ea typeface="Times New Roman" panose="02020603050405020304" pitchFamily="18" charset="0"/>
                <a:cs typeface="Times New Roman" panose="02020603050405020304" pitchFamily="18" charset="0"/>
              </a:rPr>
              <a:t>p</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ou</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th</a:t>
            </a:r>
            <a:r>
              <a:rPr lang="en-US" sz="1900" spc="-5">
                <a:effectLst/>
                <a:latin typeface="Montserrat"/>
                <a:ea typeface="Times New Roman" panose="02020603050405020304" pitchFamily="18" charset="0"/>
                <a:cs typeface="Times New Roman" panose="02020603050405020304" pitchFamily="18" charset="0"/>
              </a:rPr>
              <a:t>re</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c</a:t>
            </a:r>
            <a:r>
              <a:rPr lang="en-US" sz="1900" spc="-30">
                <a:effectLst/>
                <a:latin typeface="Montserrat"/>
                <a:ea typeface="Times New Roman" panose="02020603050405020304" pitchFamily="18" charset="0"/>
                <a:cs typeface="Times New Roman" panose="02020603050405020304" pitchFamily="18" charset="0"/>
              </a:rPr>
              <a:t>ou</a:t>
            </a:r>
            <a:r>
              <a:rPr lang="en-US" sz="1900" spc="-5">
                <a:effectLst/>
                <a:latin typeface="Montserrat"/>
                <a:ea typeface="Times New Roman" panose="02020603050405020304" pitchFamily="18" charset="0"/>
                <a:cs typeface="Times New Roman" panose="02020603050405020304" pitchFamily="18" charset="0"/>
              </a:rPr>
              <a:t>r</a:t>
            </a:r>
            <a:r>
              <a:rPr lang="en-US" sz="1900" spc="-30">
                <a:effectLst/>
                <a:latin typeface="Montserrat"/>
                <a:ea typeface="Times New Roman" panose="02020603050405020304" pitchFamily="18" charset="0"/>
                <a:cs typeface="Times New Roman" panose="02020603050405020304" pitchFamily="18" charset="0"/>
              </a:rPr>
              <a:t>s</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s</a:t>
            </a:r>
            <a:r>
              <a:rPr lang="en-US" sz="1900" spc="1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ar</a:t>
            </a:r>
            <a:r>
              <a:rPr lang="en-US" sz="1900" spc="-30">
                <a:effectLst/>
                <a:latin typeface="Montserrat"/>
                <a:ea typeface="Times New Roman" panose="02020603050405020304" pitchFamily="18" charset="0"/>
                <a:cs typeface="Times New Roman" panose="02020603050405020304" pitchFamily="18" charset="0"/>
              </a:rPr>
              <a:t>e</a:t>
            </a:r>
            <a:r>
              <a:rPr lang="en-US" sz="1900" spc="2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of</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two unit or</a:t>
            </a:r>
            <a:r>
              <a:rPr lang="en-US" sz="1900" spc="-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g</a:t>
            </a:r>
            <a:r>
              <a:rPr lang="en-US" sz="1900" spc="-5">
                <a:effectLst/>
                <a:latin typeface="Montserrat"/>
                <a:ea typeface="Times New Roman" panose="02020603050405020304" pitchFamily="18" charset="0"/>
                <a:cs typeface="Times New Roman" panose="02020603050405020304" pitchFamily="18" charset="0"/>
              </a:rPr>
              <a:t>rea</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r</a:t>
            </a:r>
            <a:r>
              <a:rPr lang="en-US" sz="1900" spc="-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v</a:t>
            </a:r>
            <a:r>
              <a:rPr lang="en-US" sz="1900" spc="-15">
                <a:effectLst/>
                <a:latin typeface="Montserrat"/>
                <a:ea typeface="Times New Roman" panose="02020603050405020304" pitchFamily="18" charset="0"/>
                <a:cs typeface="Times New Roman" panose="02020603050405020304" pitchFamily="18" charset="0"/>
              </a:rPr>
              <a:t>a</a:t>
            </a:r>
            <a:r>
              <a:rPr lang="en-US" sz="1900" spc="25">
                <a:effectLst/>
                <a:latin typeface="Montserrat"/>
                <a:ea typeface="Times New Roman" panose="02020603050405020304" pitchFamily="18" charset="0"/>
                <a:cs typeface="Times New Roman" panose="02020603050405020304" pitchFamily="18" charset="0"/>
              </a:rPr>
              <a:t>l</a:t>
            </a:r>
            <a:r>
              <a:rPr lang="en-US" sz="1900" spc="-30">
                <a:effectLst/>
                <a:latin typeface="Montserrat"/>
                <a:ea typeface="Times New Roman" panose="02020603050405020304" pitchFamily="18" charset="0"/>
                <a:cs typeface="Times New Roman" panose="02020603050405020304" pitchFamily="18" charset="0"/>
              </a:rPr>
              <a:t>u</a:t>
            </a:r>
            <a:r>
              <a:rPr lang="en-US" sz="1900" spc="-5">
                <a:effectLst/>
                <a:latin typeface="Montserrat"/>
                <a:ea typeface="Times New Roman" panose="02020603050405020304" pitchFamily="18" charset="0"/>
                <a:cs typeface="Times New Roman" panose="02020603050405020304" pitchFamily="18" charset="0"/>
              </a:rPr>
              <a:t>e;</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most 7 units of</a:t>
            </a:r>
            <a:r>
              <a:rPr lang="en-US" sz="1900" spc="-5">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S</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i</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ca</a:t>
            </a:r>
            <a:r>
              <a:rPr lang="en-US" sz="1900" spc="-30">
                <a:effectLst/>
                <a:latin typeface="Montserrat"/>
                <a:ea typeface="Times New Roman" panose="02020603050405020304" pitchFamily="18" charset="0"/>
                <a:cs typeface="Times New Roman" panose="02020603050405020304" pitchFamily="18" charset="0"/>
              </a:rPr>
              <a:t>n</a:t>
            </a:r>
            <a:r>
              <a:rPr lang="en-US" sz="1900" spc="10">
                <a:effectLst/>
                <a:latin typeface="Montserrat"/>
                <a:ea typeface="Times New Roman" panose="02020603050405020304" pitchFamily="18" charset="0"/>
                <a:cs typeface="Times New Roman" panose="02020603050405020304" pitchFamily="18" charset="0"/>
              </a:rPr>
              <a:t>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ount tow</a:t>
            </a:r>
            <a:r>
              <a:rPr lang="en-US" sz="1900" spc="-5">
                <a:effectLst/>
                <a:latin typeface="Montserrat"/>
                <a:ea typeface="Times New Roman" panose="02020603050405020304" pitchFamily="18" charset="0"/>
                <a:cs typeface="Times New Roman" panose="02020603050405020304" pitchFamily="18" charset="0"/>
              </a:rPr>
              <a:t>ar</a:t>
            </a:r>
            <a:r>
              <a:rPr lang="en-US" sz="1900" spc="-30">
                <a:effectLst/>
                <a:latin typeface="Montserrat"/>
                <a:ea typeface="Times New Roman" panose="02020603050405020304" pitchFamily="18" charset="0"/>
                <a:cs typeface="Times New Roman" panose="02020603050405020304" pitchFamily="18" charset="0"/>
              </a:rPr>
              <a:t>ds t</a:t>
            </a:r>
            <a:r>
              <a:rPr lang="en-US" sz="1900" spc="10">
                <a:effectLst/>
                <a:latin typeface="Montserrat"/>
                <a:ea typeface="Times New Roman" panose="02020603050405020304" pitchFamily="18" charset="0"/>
                <a:cs typeface="Times New Roman" panose="02020603050405020304" pitchFamily="18" charset="0"/>
              </a:rPr>
              <a:t>h</a:t>
            </a:r>
            <a:r>
              <a:rPr lang="en-US" sz="1900" spc="-30">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SC</a:t>
            </a:r>
            <a:r>
              <a:rPr lang="en-US" sz="1900" spc="-30">
                <a:effectLst/>
                <a:latin typeface="Montserrat"/>
                <a:ea typeface="Times New Roman" panose="02020603050405020304" pitchFamily="18" charset="0"/>
                <a:cs typeface="Times New Roman" panose="02020603050405020304" pitchFamily="18" charset="0"/>
              </a:rPr>
              <a:t>;</a:t>
            </a:r>
            <a:endParaRPr lang="en-AU" sz="19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t l</a:t>
            </a:r>
            <a:r>
              <a:rPr lang="en-US" sz="1900" spc="-5">
                <a:effectLst/>
                <a:latin typeface="Montserrat"/>
                <a:ea typeface="Times New Roman" panose="02020603050405020304" pitchFamily="18" charset="0"/>
                <a:cs typeface="Times New Roman" panose="02020603050405020304" pitchFamily="18" charset="0"/>
              </a:rPr>
              <a:t>ea</a:t>
            </a:r>
            <a:r>
              <a:rPr lang="en-US" sz="1900" spc="-30">
                <a:effectLst/>
                <a:latin typeface="Montserrat"/>
                <a:ea typeface="Times New Roman" panose="02020603050405020304" pitchFamily="18" charset="0"/>
                <a:cs typeface="Times New Roman" panose="02020603050405020304" pitchFamily="18" charset="0"/>
              </a:rPr>
              <a:t>st </a:t>
            </a:r>
            <a:r>
              <a:rPr lang="en-US" sz="1900" spc="-5">
                <a:effectLst/>
                <a:latin typeface="Montserrat"/>
                <a:ea typeface="Times New Roman" panose="02020603050405020304" pitchFamily="18" charset="0"/>
                <a:cs typeface="Times New Roman" panose="02020603050405020304" pitchFamily="18" charset="0"/>
              </a:rPr>
              <a:t>f</a:t>
            </a:r>
            <a:r>
              <a:rPr lang="en-US" sz="1900" spc="-30">
                <a:effectLst/>
                <a:latin typeface="Montserrat"/>
                <a:ea typeface="Times New Roman" panose="02020603050405020304" pitchFamily="18" charset="0"/>
                <a:cs typeface="Times New Roman" panose="02020603050405020304" pitchFamily="18" charset="0"/>
              </a:rPr>
              <a:t>our</a:t>
            </a:r>
            <a:r>
              <a:rPr lang="en-US" sz="1900" spc="-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subj</a:t>
            </a:r>
            <a:r>
              <a:rPr lang="en-US" sz="1900" spc="-5">
                <a:effectLst/>
                <a:latin typeface="Montserrat"/>
                <a:ea typeface="Times New Roman" panose="02020603050405020304" pitchFamily="18" charset="0"/>
                <a:cs typeface="Times New Roman" panose="02020603050405020304" pitchFamily="18" charset="0"/>
              </a:rPr>
              <a:t>ec</a:t>
            </a:r>
            <a:r>
              <a:rPr lang="en-US" sz="1900" spc="-30">
                <a:effectLst/>
                <a:latin typeface="Montserrat"/>
                <a:ea typeface="Times New Roman" panose="02020603050405020304" pitchFamily="18" charset="0"/>
                <a:cs typeface="Times New Roman" panose="02020603050405020304" pitchFamily="18" charset="0"/>
              </a:rPr>
              <a:t>ts </a:t>
            </a:r>
            <a:r>
              <a:rPr lang="en-US" sz="1900" spc="-5">
                <a:effectLst/>
                <a:latin typeface="Montserrat"/>
                <a:ea typeface="Times New Roman" panose="02020603050405020304" pitchFamily="18" charset="0"/>
                <a:cs typeface="Times New Roman" panose="02020603050405020304" pitchFamily="18" charset="0"/>
              </a:rPr>
              <a:t>(</a:t>
            </a:r>
            <a:r>
              <a:rPr lang="en-US" sz="1900" spc="-30">
                <a:effectLst/>
                <a:latin typeface="Montserrat"/>
                <a:ea typeface="Times New Roman" panose="02020603050405020304" pitchFamily="18" charset="0"/>
                <a:cs typeface="Times New Roman" panose="02020603050405020304" pitchFamily="18" charset="0"/>
              </a:rPr>
              <a:t>in</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luding</a:t>
            </a:r>
            <a:r>
              <a:rPr lang="en-US" sz="1900" spc="-25">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E</a:t>
            </a:r>
            <a:r>
              <a:rPr lang="en-US" sz="1900" spc="25">
                <a:effectLst/>
                <a:latin typeface="Montserrat"/>
                <a:ea typeface="Times New Roman" panose="02020603050405020304" pitchFamily="18" charset="0"/>
                <a:cs typeface="Times New Roman" panose="02020603050405020304" pitchFamily="18" charset="0"/>
              </a:rPr>
              <a:t>n</a:t>
            </a:r>
            <a:r>
              <a:rPr lang="en-US" sz="1900" spc="-25">
                <a:effectLst/>
                <a:latin typeface="Montserrat"/>
                <a:ea typeface="Times New Roman" panose="02020603050405020304" pitchFamily="18" charset="0"/>
                <a:cs typeface="Times New Roman" panose="02020603050405020304" pitchFamily="18" charset="0"/>
              </a:rPr>
              <a:t>g</a:t>
            </a:r>
            <a:r>
              <a:rPr lang="en-US" sz="1900" spc="-30">
                <a:effectLst/>
                <a:latin typeface="Montserrat"/>
                <a:ea typeface="Times New Roman" panose="02020603050405020304" pitchFamily="18" charset="0"/>
                <a:cs typeface="Times New Roman" panose="02020603050405020304" pitchFamily="18" charset="0"/>
              </a:rPr>
              <a:t>lish)</a:t>
            </a:r>
            <a:r>
              <a:rPr lang="en-US" sz="1900" spc="10">
                <a:effectLst/>
                <a:latin typeface="Montserrat"/>
                <a:ea typeface="Times New Roman" panose="02020603050405020304" pitchFamily="18" charset="0"/>
                <a:cs typeface="Times New Roman" panose="02020603050405020304" pitchFamily="18" charset="0"/>
              </a:rPr>
              <a:t> </a:t>
            </a:r>
            <a:r>
              <a:rPr lang="en-US" sz="1900" spc="-30">
                <a:effectLst/>
                <a:latin typeface="Montserrat"/>
                <a:ea typeface="Times New Roman" panose="02020603050405020304" pitchFamily="18" charset="0"/>
                <a:cs typeface="Times New Roman" panose="02020603050405020304" pitchFamily="18" charset="0"/>
              </a:rPr>
              <a:t>h</a:t>
            </a:r>
            <a:r>
              <a:rPr lang="en-US" sz="1900" spc="-5">
                <a:effectLst/>
                <a:latin typeface="Montserrat"/>
                <a:ea typeface="Times New Roman" panose="02020603050405020304" pitchFamily="18" charset="0"/>
                <a:cs typeface="Times New Roman" panose="02020603050405020304" pitchFamily="18" charset="0"/>
              </a:rPr>
              <a:t>a</a:t>
            </a:r>
            <a:r>
              <a:rPr lang="en-US" sz="1900" spc="-30">
                <a:effectLst/>
                <a:latin typeface="Montserrat"/>
                <a:ea typeface="Times New Roman" panose="02020603050405020304" pitchFamily="18" charset="0"/>
                <a:cs typeface="Times New Roman" panose="02020603050405020304" pitchFamily="18" charset="0"/>
              </a:rPr>
              <a:t>ve</a:t>
            </a:r>
            <a:r>
              <a:rPr lang="en-US" sz="1900" spc="-5">
                <a:effectLst/>
                <a:latin typeface="Montserrat"/>
                <a:ea typeface="Times New Roman" panose="02020603050405020304" pitchFamily="18" charset="0"/>
                <a:cs typeface="Times New Roman" panose="02020603050405020304" pitchFamily="18" charset="0"/>
              </a:rPr>
              <a:t> </a:t>
            </a:r>
            <a:r>
              <a:rPr lang="en-US" sz="1900" spc="10">
                <a:effectLst/>
                <a:latin typeface="Montserrat"/>
                <a:ea typeface="Times New Roman" panose="02020603050405020304" pitchFamily="18" charset="0"/>
                <a:cs typeface="Times New Roman" panose="02020603050405020304" pitchFamily="18" charset="0"/>
              </a:rPr>
              <a:t>b</a:t>
            </a:r>
            <a:r>
              <a:rPr lang="en-US" sz="1900" spc="-5">
                <a:effectLst/>
                <a:latin typeface="Montserrat"/>
                <a:ea typeface="Times New Roman" panose="02020603050405020304" pitchFamily="18" charset="0"/>
                <a:cs typeface="Times New Roman" panose="02020603050405020304" pitchFamily="18" charset="0"/>
              </a:rPr>
              <a:t>e</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n </a:t>
            </a:r>
            <a:r>
              <a:rPr lang="en-US" sz="1900" spc="-5">
                <a:effectLst/>
                <a:latin typeface="Montserrat"/>
                <a:ea typeface="Times New Roman" panose="02020603050405020304" pitchFamily="18" charset="0"/>
                <a:cs typeface="Times New Roman" panose="02020603050405020304" pitchFamily="18" charset="0"/>
              </a:rPr>
              <a:t>c</a:t>
            </a:r>
            <a:r>
              <a:rPr lang="en-US" sz="1900" spc="-30">
                <a:effectLst/>
                <a:latin typeface="Montserrat"/>
                <a:ea typeface="Times New Roman" panose="02020603050405020304" pitchFamily="18" charset="0"/>
                <a:cs typeface="Times New Roman" panose="02020603050405020304" pitchFamily="18" charset="0"/>
              </a:rPr>
              <a:t>ompl</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t</a:t>
            </a:r>
            <a:r>
              <a:rPr lang="en-US" sz="1900" spc="-5">
                <a:effectLst/>
                <a:latin typeface="Montserrat"/>
                <a:ea typeface="Times New Roman" panose="02020603050405020304" pitchFamily="18" charset="0"/>
                <a:cs typeface="Times New Roman" panose="02020603050405020304" pitchFamily="18" charset="0"/>
              </a:rPr>
              <a:t>e</a:t>
            </a:r>
            <a:r>
              <a:rPr lang="en-US" sz="1900" spc="-30">
                <a:effectLst/>
                <a:latin typeface="Montserrat"/>
                <a:ea typeface="Times New Roman" panose="02020603050405020304" pitchFamily="18" charset="0"/>
                <a:cs typeface="Times New Roman" panose="02020603050405020304" pitchFamily="18" charset="0"/>
              </a:rPr>
              <a:t>d.</a:t>
            </a:r>
            <a:endParaRPr lang="en-AU" sz="1900" spc="-30">
              <a:effectLst/>
              <a:latin typeface="Montserrat"/>
              <a:ea typeface="Times New Roman" panose="02020603050405020304" pitchFamily="18" charset="0"/>
              <a:cs typeface="Times New Roman" panose="02020603050405020304" pitchFamily="18" charset="0"/>
            </a:endParaRPr>
          </a:p>
          <a:p>
            <a:endParaRPr lang="en-AU" sz="1900"/>
          </a:p>
        </p:txBody>
      </p:sp>
    </p:spTree>
    <p:extLst>
      <p:ext uri="{BB962C8B-B14F-4D97-AF65-F5344CB8AC3E}">
        <p14:creationId xmlns:p14="http://schemas.microsoft.com/office/powerpoint/2010/main" val="3739102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4013C5-6C16-4284-A968-497D8CF9B843}"/>
              </a:ext>
            </a:extLst>
          </p:cNvPr>
          <p:cNvSpPr>
            <a:spLocks noGrp="1"/>
          </p:cNvSpPr>
          <p:nvPr>
            <p:ph type="title"/>
          </p:nvPr>
        </p:nvSpPr>
        <p:spPr>
          <a:xfrm>
            <a:off x="492370" y="605896"/>
            <a:ext cx="3084844" cy="5646208"/>
          </a:xfrm>
        </p:spPr>
        <p:txBody>
          <a:bodyPr anchor="ctr">
            <a:normAutofit/>
          </a:bodyPr>
          <a:lstStyle/>
          <a:p>
            <a:r>
              <a:rPr lang="en-US" sz="2800" dirty="0">
                <a:solidFill>
                  <a:srgbClr val="FFFFFF"/>
                </a:solidFill>
              </a:rPr>
              <a:t>Page 15</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the HSC Examinations</a:t>
            </a:r>
            <a:endParaRPr lang="en-AU"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4278EF-3918-4C8A-88FD-2E166493E02A}"/>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It is impo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wh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possibl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 in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tu</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hool will not uphold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rea</a:t>
            </a:r>
            <a:r>
              <a:rPr lang="en-AU">
                <a:effectLst/>
                <a:latin typeface="Montserrat"/>
                <a:ea typeface="Calibri" panose="020F0502020204030204" pitchFamily="34" charset="0"/>
                <a:cs typeface="Times New Roman" panose="02020603050405020304" pitchFamily="18" charset="0"/>
              </a:rPr>
              <a:t>son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b</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not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You sh</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uld</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onsult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spc="1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b</a:t>
            </a:r>
            <a:r>
              <a:rPr lang="en-AU" spc="-5">
                <a:effectLst/>
                <a:latin typeface="Montserrat"/>
                <a:ea typeface="Calibri" panose="020F0502020204030204" pitchFamily="34" charset="0"/>
                <a:cs typeface="Times New Roman" panose="02020603050405020304" pitchFamily="18" charset="0"/>
              </a:rPr>
              <a:t>ef</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idi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not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Advi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fr</a:t>
            </a:r>
            <a:r>
              <a:rPr lang="en-AU">
                <a:effectLst/>
                <a:latin typeface="Montserrat"/>
                <a:ea typeface="Calibri" panose="020F0502020204030204" pitchFamily="34" charset="0"/>
                <a:cs typeface="Times New Roman" panose="02020603050405020304" pitchFamily="18" charset="0"/>
              </a:rPr>
              <a:t>om a</a:t>
            </a:r>
            <a:r>
              <a:rPr lang="en-AU" spc="-5">
                <a:effectLst/>
                <a:latin typeface="Montserrat"/>
                <a:ea typeface="Calibri" panose="020F0502020204030204" pitchFamily="34" charset="0"/>
                <a:cs typeface="Times New Roman" panose="02020603050405020304" pitchFamily="18" charset="0"/>
              </a:rPr>
              <a:t> r</a:t>
            </a:r>
            <a:r>
              <a:rPr lang="en-AU" spc="-1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ind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t, su</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a</a:t>
            </a:r>
            <a:r>
              <a:rPr lang="en-AU" spc="5">
                <a:effectLst/>
                <a:latin typeface="Montserrat"/>
                <a:ea typeface="Calibri" panose="020F0502020204030204" pitchFamily="34" charset="0"/>
                <a:cs typeface="Times New Roman" panose="02020603050405020304" pitchFamily="18" charset="0"/>
              </a:rPr>
              <a:t> </a:t>
            </a:r>
            <a:r>
              <a:rPr lang="en-AU" b="1" spc="5">
                <a:effectLst/>
                <a:latin typeface="Montserrat"/>
                <a:ea typeface="Calibri" panose="020F0502020204030204" pitchFamily="34" charset="0"/>
                <a:cs typeface="Times New Roman" panose="02020603050405020304" pitchFamily="18" charset="0"/>
              </a:rPr>
              <a:t>d</a:t>
            </a:r>
            <a:r>
              <a:rPr lang="en-AU" b="1">
                <a:effectLst/>
                <a:latin typeface="Montserrat"/>
                <a:ea typeface="Calibri" panose="020F0502020204030204" pitchFamily="34" charset="0"/>
                <a:cs typeface="Times New Roman" panose="02020603050405020304" pitchFamily="18" charset="0"/>
              </a:rPr>
              <a:t>o</a:t>
            </a:r>
            <a:r>
              <a:rPr lang="en-AU" b="1" spc="-5">
                <a:effectLst/>
                <a:latin typeface="Montserrat"/>
                <a:ea typeface="Calibri" panose="020F0502020204030204" pitchFamily="34" charset="0"/>
                <a:cs typeface="Times New Roman" panose="02020603050405020304" pitchFamily="18" charset="0"/>
              </a:rPr>
              <a:t>ct</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a </a:t>
            </a:r>
            <a:r>
              <a:rPr lang="en-AU" b="1" spc="5">
                <a:effectLst/>
                <a:latin typeface="Montserrat"/>
                <a:ea typeface="Calibri" panose="020F0502020204030204" pitchFamily="34" charset="0"/>
                <a:cs typeface="Times New Roman" panose="02020603050405020304" pitchFamily="18" charset="0"/>
              </a:rPr>
              <a:t>p</a:t>
            </a:r>
            <a:r>
              <a:rPr lang="en-AU" b="1">
                <a:effectLst/>
                <a:latin typeface="Montserrat"/>
                <a:ea typeface="Calibri" panose="020F0502020204030204" pitchFamily="34" charset="0"/>
                <a:cs typeface="Times New Roman" panose="02020603050405020304" pitchFamily="18" charset="0"/>
              </a:rPr>
              <a:t>oli</a:t>
            </a:r>
            <a:r>
              <a:rPr lang="en-AU" b="1" spc="-5">
                <a:effectLst/>
                <a:latin typeface="Montserrat"/>
                <a:ea typeface="Calibri" panose="020F0502020204030204" pitchFamily="34" charset="0"/>
                <a:cs typeface="Times New Roman" panose="02020603050405020304" pitchFamily="18" charset="0"/>
              </a:rPr>
              <a:t>c</a:t>
            </a:r>
            <a:r>
              <a:rPr lang="en-AU" b="1">
                <a:effectLst/>
                <a:latin typeface="Montserrat"/>
                <a:ea typeface="Calibri" panose="020F0502020204030204" pitchFamily="34" charset="0"/>
                <a:cs typeface="Times New Roman" panose="02020603050405020304" pitchFamily="18" charset="0"/>
              </a:rPr>
              <a:t>e</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a:t>
            </a:r>
            <a:r>
              <a:rPr lang="en-AU" b="1" spc="10">
                <a:effectLst/>
                <a:latin typeface="Montserrat"/>
                <a:ea typeface="Calibri" panose="020F0502020204030204" pitchFamily="34" charset="0"/>
                <a:cs typeface="Times New Roman" panose="02020603050405020304" pitchFamily="18" charset="0"/>
              </a:rPr>
              <a:t>ff</a:t>
            </a:r>
            <a:r>
              <a:rPr lang="en-AU" b="1">
                <a:effectLst/>
                <a:latin typeface="Montserrat"/>
                <a:ea typeface="Calibri" panose="020F0502020204030204" pitchFamily="34" charset="0"/>
                <a:cs typeface="Times New Roman" panose="02020603050405020304" pitchFamily="18" charset="0"/>
              </a:rPr>
              <a:t>i</a:t>
            </a:r>
            <a:r>
              <a:rPr lang="en-AU" b="1" spc="-5">
                <a:effectLst/>
                <a:latin typeface="Montserrat"/>
                <a:ea typeface="Calibri" panose="020F0502020204030204" pitchFamily="34" charset="0"/>
                <a:cs typeface="Times New Roman" panose="02020603050405020304" pitchFamily="18" charset="0"/>
              </a:rPr>
              <a:t>cer</a:t>
            </a:r>
            <a:r>
              <a:rPr lang="en-AU">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m</a:t>
            </a:r>
            <a:r>
              <a:rPr lang="en-AU" b="1" spc="5">
                <a:effectLst/>
                <a:latin typeface="Montserrat"/>
                <a:ea typeface="Calibri" panose="020F0502020204030204" pitchFamily="34" charset="0"/>
                <a:cs typeface="Times New Roman" panose="02020603050405020304" pitchFamily="18" charset="0"/>
              </a:rPr>
              <a:t>u</a:t>
            </a:r>
            <a:r>
              <a:rPr lang="en-AU" b="1">
                <a:effectLst/>
                <a:latin typeface="Montserrat"/>
                <a:ea typeface="Calibri" panose="020F0502020204030204" pitchFamily="34" charset="0"/>
                <a:cs typeface="Times New Roman" panose="02020603050405020304" pitchFamily="18" charset="0"/>
              </a:rPr>
              <a:t>st</a:t>
            </a:r>
            <a:r>
              <a:rPr lang="en-AU" b="1" spc="2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lso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ovid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w</a:t>
            </a:r>
            <a:r>
              <a:rPr lang="en-AU" spc="2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th</a:t>
            </a:r>
            <a:r>
              <a:rPr lang="en-AU" spc="2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indi</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ti</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 w</a:t>
            </a:r>
            <a:r>
              <a:rPr lang="en-AU" spc="25">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y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10">
                <a:effectLst/>
                <a:latin typeface="Montserrat"/>
                <a:ea typeface="Calibri" panose="020F0502020204030204" pitchFamily="34" charset="0"/>
                <a:cs typeface="Times New Roman" panose="02020603050405020304" pitchFamily="18" charset="0"/>
              </a:rPr>
              <a:t>w</a:t>
            </a:r>
            <a:r>
              <a:rPr lang="en-AU" spc="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un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a:t>
            </a:r>
          </a:p>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10">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is uph</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ld,</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 will be</a:t>
            </a:r>
            <a:r>
              <a:rPr lang="en-AU" spc="2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iv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oppo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tuni</a:t>
            </a:r>
            <a:r>
              <a:rPr lang="en-US" spc="2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c</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p the</a:t>
            </a:r>
            <a:r>
              <a:rPr lang="en-US" spc="-5">
                <a:effectLst/>
                <a:latin typeface="Montserrat"/>
                <a:ea typeface="Times New Roman" panose="02020603050405020304" pitchFamily="18" charset="0"/>
                <a:cs typeface="Times New Roman" panose="02020603050405020304" pitchFamily="18" charset="0"/>
              </a:rPr>
              <a:t> 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or</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stim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b</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on</a:t>
            </a:r>
            <a:r>
              <a:rPr lang="en-US" spc="3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i</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2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sults.</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50636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986341-BDE4-49C2-8FE0-720922604A49}"/>
              </a:ext>
            </a:extLst>
          </p:cNvPr>
          <p:cNvSpPr>
            <a:spLocks noGrp="1"/>
          </p:cNvSpPr>
          <p:nvPr>
            <p:ph type="title"/>
          </p:nvPr>
        </p:nvSpPr>
        <p:spPr>
          <a:xfrm>
            <a:off x="492370" y="516835"/>
            <a:ext cx="3084844" cy="5772840"/>
          </a:xfrm>
        </p:spPr>
        <p:txBody>
          <a:bodyPr anchor="ctr">
            <a:normAutofit/>
          </a:bodyPr>
          <a:lstStyle/>
          <a:p>
            <a:br>
              <a:rPr lang="en-US" sz="2800" dirty="0">
                <a:solidFill>
                  <a:srgbClr val="FFFFFF"/>
                </a:solidFill>
              </a:rPr>
            </a:br>
            <a:r>
              <a:rPr lang="en-US" sz="2800" dirty="0">
                <a:solidFill>
                  <a:srgbClr val="FFFFFF"/>
                </a:solidFill>
              </a:rPr>
              <a:t>Page 15</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the HSC Examinations</a:t>
            </a:r>
            <a:endParaRPr lang="en-AU" sz="2800" dirty="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891DEFC-536A-4523-ADE2-588A7BDE8BAA}"/>
              </a:ext>
            </a:extLst>
          </p:cNvPr>
          <p:cNvGraphicFramePr>
            <a:graphicFrameLocks noGrp="1"/>
          </p:cNvGraphicFramePr>
          <p:nvPr>
            <p:ph idx="1"/>
            <p:extLst>
              <p:ext uri="{D42A27DB-BD31-4B8C-83A1-F6EECF244321}">
                <p14:modId xmlns:p14="http://schemas.microsoft.com/office/powerpoint/2010/main" val="94177767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856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40BAAC-4959-4B2E-9F6D-46F92FED0E0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16</a:t>
            </a:r>
            <a:br>
              <a:rPr lang="en-AU" sz="3600" dirty="0">
                <a:solidFill>
                  <a:srgbClr val="FFFFFF"/>
                </a:solidFill>
              </a:rPr>
            </a:br>
            <a:br>
              <a:rPr lang="en-AU" sz="3600" dirty="0">
                <a:solidFill>
                  <a:srgbClr val="FFFFFF"/>
                </a:solidFill>
              </a:rPr>
            </a:br>
            <a:r>
              <a:rPr lang="en-AU" sz="3600" dirty="0">
                <a:solidFill>
                  <a:srgbClr val="FFFFFF"/>
                </a:solidFill>
              </a:rPr>
              <a:t>Glossary of Key Terms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D756C5F0-4E7E-458D-81EB-1A02E3DF6010}"/>
              </a:ext>
            </a:extLst>
          </p:cNvPr>
          <p:cNvGraphicFramePr>
            <a:graphicFrameLocks noGrp="1"/>
          </p:cNvGraphicFramePr>
          <p:nvPr>
            <p:ph idx="1"/>
            <p:extLst>
              <p:ext uri="{D42A27DB-BD31-4B8C-83A1-F6EECF244321}">
                <p14:modId xmlns:p14="http://schemas.microsoft.com/office/powerpoint/2010/main" val="2909134320"/>
              </p:ext>
            </p:extLst>
          </p:nvPr>
        </p:nvGraphicFramePr>
        <p:xfrm>
          <a:off x="4966859" y="639763"/>
          <a:ext cx="6347683" cy="5649941"/>
        </p:xfrm>
        <a:graphic>
          <a:graphicData uri="http://schemas.openxmlformats.org/drawingml/2006/table">
            <a:tbl>
              <a:tblPr firstRow="1" firstCol="1" lastRow="1" lastCol="1" bandRow="1" bandCol="1"/>
              <a:tblGrid>
                <a:gridCol w="1127464">
                  <a:extLst>
                    <a:ext uri="{9D8B030D-6E8A-4147-A177-3AD203B41FA5}">
                      <a16:colId xmlns:a16="http://schemas.microsoft.com/office/drawing/2014/main" val="2755679844"/>
                    </a:ext>
                  </a:extLst>
                </a:gridCol>
                <a:gridCol w="5220219">
                  <a:extLst>
                    <a:ext uri="{9D8B030D-6E8A-4147-A177-3AD203B41FA5}">
                      <a16:colId xmlns:a16="http://schemas.microsoft.com/office/drawing/2014/main" val="2660836280"/>
                    </a:ext>
                  </a:extLst>
                </a:gridCol>
              </a:tblGrid>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Key</a:t>
                      </a:r>
                      <a:r>
                        <a:rPr lang="en-AU" sz="800" spc="5">
                          <a:solidFill>
                            <a:srgbClr val="000000"/>
                          </a:solidFill>
                          <a:effectLst/>
                          <a:latin typeface="Montserrat"/>
                          <a:ea typeface="Calibri" panose="020F0502020204030204" pitchFamily="34" charset="0"/>
                          <a:cs typeface="Times New Roman" panose="02020603050405020304" pitchFamily="18" charset="0"/>
                        </a:rPr>
                        <a:t> </a:t>
                      </a:r>
                      <a:r>
                        <a:rPr lang="en-AU" sz="800" spc="-10">
                          <a:solidFill>
                            <a:srgbClr val="000000"/>
                          </a:solidFill>
                          <a:effectLst/>
                          <a:latin typeface="Montserrat"/>
                          <a:ea typeface="Calibri" panose="020F0502020204030204" pitchFamily="34" charset="0"/>
                          <a:cs typeface="Times New Roman" panose="02020603050405020304" pitchFamily="18" charset="0"/>
                        </a:rPr>
                        <a:t>W</a:t>
                      </a:r>
                      <a:r>
                        <a:rPr lang="en-AU" sz="800" spc="-5">
                          <a:solidFill>
                            <a:srgbClr val="000000"/>
                          </a:solidFill>
                          <a:effectLst/>
                          <a:latin typeface="Montserrat"/>
                          <a:ea typeface="Calibri" panose="020F0502020204030204" pitchFamily="34" charset="0"/>
                          <a:cs typeface="Times New Roman" panose="02020603050405020304" pitchFamily="18" charset="0"/>
                        </a:rPr>
                        <a:t>o</a:t>
                      </a:r>
                      <a:r>
                        <a:rPr lang="en-AU" sz="800">
                          <a:solidFill>
                            <a:srgbClr val="000000"/>
                          </a:solidFill>
                          <a:effectLst/>
                          <a:latin typeface="Montserrat"/>
                          <a:ea typeface="Calibri" panose="020F0502020204030204" pitchFamily="34" charset="0"/>
                          <a:cs typeface="Times New Roman" panose="02020603050405020304" pitchFamily="18" charset="0"/>
                        </a:rPr>
                        <a:t>rd</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a:lnSpc>
                          <a:spcPct val="107000"/>
                        </a:lnSpc>
                      </a:pPr>
                      <a:r>
                        <a:rPr lang="en-AU" sz="800" spc="-5">
                          <a:solidFill>
                            <a:srgbClr val="000000"/>
                          </a:solidFill>
                          <a:effectLst/>
                          <a:latin typeface="Montserrat"/>
                          <a:ea typeface="Calibri" panose="020F0502020204030204" pitchFamily="34" charset="0"/>
                          <a:cs typeface="Times New Roman" panose="02020603050405020304" pitchFamily="18" charset="0"/>
                        </a:rPr>
                        <a:t>D</a:t>
                      </a:r>
                      <a:r>
                        <a:rPr lang="en-AU" sz="800">
                          <a:solidFill>
                            <a:srgbClr val="000000"/>
                          </a:solidFill>
                          <a:effectLst/>
                          <a:latin typeface="Montserrat"/>
                          <a:ea typeface="Calibri" panose="020F0502020204030204" pitchFamily="34" charset="0"/>
                          <a:cs typeface="Times New Roman" panose="02020603050405020304" pitchFamily="18" charset="0"/>
                        </a:rPr>
                        <a:t>ef</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5">
                          <a:solidFill>
                            <a:srgbClr val="000000"/>
                          </a:solidFill>
                          <a:effectLst/>
                          <a:latin typeface="Montserrat"/>
                          <a:ea typeface="Calibri" panose="020F0502020204030204" pitchFamily="34" charset="0"/>
                          <a:cs typeface="Times New Roman" panose="02020603050405020304" pitchFamily="18" charset="0"/>
                        </a:rPr>
                        <a:t>n</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0">
                          <a:solidFill>
                            <a:srgbClr val="000000"/>
                          </a:solidFill>
                          <a:effectLst/>
                          <a:latin typeface="Montserrat"/>
                          <a:ea typeface="Calibri" panose="020F0502020204030204" pitchFamily="34" charset="0"/>
                          <a:cs typeface="Times New Roman" panose="02020603050405020304" pitchFamily="18" charset="0"/>
                        </a:rPr>
                        <a:t>t</a:t>
                      </a:r>
                      <a:r>
                        <a:rPr lang="en-AU" sz="800" spc="5">
                          <a:solidFill>
                            <a:srgbClr val="000000"/>
                          </a:solidFill>
                          <a:effectLst/>
                          <a:latin typeface="Montserrat"/>
                          <a:ea typeface="Calibri" panose="020F0502020204030204" pitchFamily="34" charset="0"/>
                          <a:cs typeface="Times New Roman" panose="02020603050405020304" pitchFamily="18" charset="0"/>
                        </a:rPr>
                        <a:t>io</a:t>
                      </a:r>
                      <a:r>
                        <a:rPr lang="en-AU" sz="800">
                          <a:solidFill>
                            <a:srgbClr val="000000"/>
                          </a:solidFill>
                          <a:effectLst/>
                          <a:latin typeface="Montserrat"/>
                          <a:ea typeface="Calibri" panose="020F0502020204030204" pitchFamily="34" charset="0"/>
                          <a:cs typeface="Times New Roman" panose="02020603050405020304" pitchFamily="18" charset="0"/>
                        </a:rPr>
                        <a:t>n</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126839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or</a:t>
                      </a:r>
                      <a:r>
                        <a:rPr lang="en-AU" sz="800">
                          <a:effectLst/>
                          <a:latin typeface="Montserrat"/>
                          <a:ea typeface="Calibri" panose="020F0502020204030204" pitchFamily="34" charset="0"/>
                          <a:cs typeface="Times New Roman" panose="02020603050405020304" pitchFamily="18" charset="0"/>
                        </a:rPr>
                        <a:t>:</a:t>
                      </a:r>
                      <a:r>
                        <a:rPr lang="en-AU" sz="800" spc="27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acc</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rr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 or</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ran</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8249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componen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p 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a:effectLst/>
                          <a:latin typeface="Montserrat"/>
                          <a:ea typeface="Calibri" panose="020F0502020204030204" pitchFamily="34" charset="0"/>
                          <a:cs typeface="Times New Roman" panose="02020603050405020304" pitchFamily="18" charset="0"/>
                        </a:rPr>
                        <a:t>een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out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1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7342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 </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li</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rti</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1028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abo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20">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79971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ssess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come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su</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si</a:t>
                      </a:r>
                      <a:r>
                        <a:rPr lang="en-AU" sz="800" spc="-20">
                          <a:effectLst/>
                          <a:latin typeface="Montserrat"/>
                          <a:ea typeface="Calibri" panose="020F0502020204030204" pitchFamily="34" charset="0"/>
                          <a:cs typeface="Times New Roman" panose="02020603050405020304" pitchFamily="18" charset="0"/>
                        </a:rPr>
                        <a:t>z</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80631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sc</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rt</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in/</a:t>
                      </a:r>
                      <a:r>
                        <a:rPr lang="en-AU" sz="800" spc="-25">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ter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ine from</a:t>
                      </a:r>
                      <a:r>
                        <a:rPr lang="en-AU" sz="800" spc="-4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gi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 fa</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fi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ur</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 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fo</a:t>
                      </a:r>
                      <a:r>
                        <a:rPr lang="en-AU" sz="800" spc="-10">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811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rify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3205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las</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rr</a:t>
                      </a:r>
                      <a:r>
                        <a:rPr lang="en-AU" sz="800">
                          <a:effectLst/>
                          <a:latin typeface="Montserrat"/>
                          <a:ea typeface="Calibri" panose="020F0502020204030204" pitchFamily="34" charset="0"/>
                          <a:cs typeface="Times New Roman" panose="02020603050405020304" pitchFamily="18" charset="0"/>
                        </a:rPr>
                        <a:t>an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ca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202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si</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59491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tr</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il</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it</a:t>
                      </a:r>
                      <a:r>
                        <a:rPr lang="en-AU" sz="800">
                          <a:effectLst/>
                          <a:latin typeface="Montserrat"/>
                          <a:ea typeface="Calibri" panose="020F0502020204030204" pitchFamily="34" charset="0"/>
                          <a:cs typeface="Times New Roman" panose="02020603050405020304" pitchFamily="18" charset="0"/>
                        </a:rPr>
                        <a:t>ems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6336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ast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ffer</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1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opp</a:t>
                      </a:r>
                      <a:r>
                        <a:rPr lang="en-AU" sz="800" spc="-25">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240396"/>
                  </a:ext>
                </a:extLst>
              </a:tr>
              <a:tr h="283286">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rit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a:t>
                      </a:r>
                      <a:r>
                        <a:rPr lang="en-AU" sz="800">
                          <a:effectLst/>
                          <a:latin typeface="Montserrat"/>
                          <a:ea typeface="Calibri" panose="020F0502020204030204" pitchFamily="34" charset="0"/>
                          <a:cs typeface="Times New Roman" panose="02020603050405020304" pitchFamily="18" charset="0"/>
                        </a:rPr>
                        <a:t>lly</a:t>
                      </a:r>
                    </a:p>
                    <a:p>
                      <a:pPr algn="l">
                        <a:lnSpc>
                          <a:spcPct val="107000"/>
                        </a:lnSpc>
                      </a:pP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dd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de</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ee</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el</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cu</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dep</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20">
                          <a:effectLst/>
                          <a:latin typeface="Montserrat"/>
                          <a:ea typeface="Calibri" panose="020F0502020204030204" pitchFamily="34" charset="0"/>
                          <a:cs typeface="Times New Roman" panose="02020603050405020304" pitchFamily="18" charset="0"/>
                        </a:rPr>
                        <a:t>w</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ed</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und</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 que</a:t>
                      </a:r>
                      <a:r>
                        <a:rPr lang="en-AU" sz="800" spc="5">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fl</a:t>
                      </a:r>
                      <a:r>
                        <a:rPr lang="en-AU" sz="800" spc="-10">
                          <a:effectLst/>
                          <a:latin typeface="Montserrat"/>
                          <a:ea typeface="Calibri" panose="020F0502020204030204" pitchFamily="34" charset="0"/>
                          <a:cs typeface="Times New Roman" panose="02020603050405020304" pitchFamily="18" charset="0"/>
                        </a:rPr>
                        <a:t>ec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80893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educe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75144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al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7051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emon</a:t>
                      </a:r>
                      <a:r>
                        <a:rPr lang="en-AU" sz="800" spc="5">
                          <a:effectLst/>
                          <a:latin typeface="Montserrat"/>
                          <a:ea typeface="Calibri" panose="020F0502020204030204" pitchFamily="34" charset="0"/>
                          <a:cs typeface="Times New Roman" panose="02020603050405020304" pitchFamily="18" charset="0"/>
                        </a:rPr>
                        <a:t>str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59614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be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res</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8533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cu</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iss</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22730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 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 be</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861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 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r>
                        <a:rPr lang="en-AU" sz="800" spc="5">
                          <a:effectLst/>
                          <a:latin typeface="Montserrat"/>
                          <a:ea typeface="Calibri" panose="020F0502020204030204" pitchFamily="34" charset="0"/>
                          <a:cs typeface="Times New Roman" panose="02020603050405020304" pitchFamily="18" charset="0"/>
                        </a:rPr>
                        <a:t> 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1734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Inqu</a:t>
                      </a:r>
                      <a:r>
                        <a:rPr lang="en-AU" sz="800" spc="5">
                          <a:effectLst/>
                          <a:latin typeface="Montserrat"/>
                          <a:ea typeface="Calibri" panose="020F0502020204030204" pitchFamily="34" charset="0"/>
                          <a:cs typeface="Times New Roman" panose="02020603050405020304" pitchFamily="18" charset="0"/>
                        </a:rPr>
                        <a:t>ir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943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p</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why and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167916"/>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act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hoose</a:t>
                      </a:r>
                      <a:r>
                        <a:rPr lang="en-AU" sz="800" spc="-10">
                          <a:effectLst/>
                          <a:latin typeface="Montserrat"/>
                          <a:ea typeface="Calibri" panose="020F0502020204030204" pitchFamily="34" charset="0"/>
                          <a:cs typeface="Times New Roman" panose="02020603050405020304" pitchFamily="18" charset="0"/>
                        </a:rPr>
                        <a:t> re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ap</a:t>
                      </a:r>
                      <a:r>
                        <a:rPr lang="en-AU" sz="800" spc="-25">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00334"/>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er</a:t>
                      </a:r>
                      <a:r>
                        <a:rPr lang="en-AU" sz="800" spc="5">
                          <a:effectLst/>
                          <a:latin typeface="Montserrat"/>
                          <a:ea typeface="Calibri" panose="020F0502020204030204" pitchFamily="34" charset="0"/>
                          <a:cs typeface="Times New Roman" panose="02020603050405020304" pitchFamily="18" charset="0"/>
                        </a:rPr>
                        <a:t> fr</a:t>
                      </a:r>
                      <a:r>
                        <a:rPr lang="en-AU" sz="800">
                          <a:effectLst/>
                          <a:latin typeface="Montserrat"/>
                          <a:ea typeface="Calibri" panose="020F0502020204030204" pitchFamily="34" charset="0"/>
                          <a:cs typeface="Times New Roman" panose="02020603050405020304" pitchFamily="18" charset="0"/>
                        </a:rPr>
                        <a:t>om</a:t>
                      </a:r>
                      <a:r>
                        <a:rPr lang="en-AU" sz="800" spc="-4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5">
                          <a:effectLst/>
                          <a:latin typeface="Montserrat"/>
                          <a:ea typeface="Calibri" panose="020F0502020204030204" pitchFamily="34" charset="0"/>
                          <a:cs typeface="Times New Roman" panose="02020603050405020304" pitchFamily="18" charset="0"/>
                        </a:rPr>
                        <a:t> i</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0267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na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1001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fr</a:t>
                      </a:r>
                      <a:r>
                        <a:rPr lang="en-AU" sz="800" spc="10">
                          <a:effectLst/>
                          <a:latin typeface="Montserrat"/>
                          <a:ea typeface="Calibri" panose="020F0502020204030204" pitchFamily="34" charset="0"/>
                          <a:cs typeface="Times New Roman" panose="02020603050405020304" pitchFamily="18" charset="0"/>
                        </a:rPr>
                        <a:t>om</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8580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nq</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d</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 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62854"/>
                  </a:ext>
                </a:extLst>
              </a:tr>
              <a:tr h="153333">
                <a:tc>
                  <a:txBody>
                    <a:bodyPr/>
                    <a:lstStyle/>
                    <a:p>
                      <a:pPr algn="l">
                        <a:lnSpc>
                          <a:spcPct val="107000"/>
                        </a:lnSpc>
                      </a:pPr>
                      <a:r>
                        <a:rPr lang="en-AU" sz="800" spc="25">
                          <a:effectLst/>
                          <a:latin typeface="Montserrat"/>
                          <a:ea typeface="Calibri" panose="020F0502020204030204" pitchFamily="34" charset="0"/>
                          <a:cs typeface="Times New Roman" panose="02020603050405020304" pitchFamily="18" charset="0"/>
                        </a:rPr>
                        <a:t>J</a:t>
                      </a:r>
                      <a:r>
                        <a:rPr lang="en-AU" sz="800">
                          <a:effectLst/>
                          <a:latin typeface="Montserrat"/>
                          <a:ea typeface="Calibri" panose="020F0502020204030204" pitchFamily="34" charset="0"/>
                          <a:cs typeface="Times New Roman" panose="02020603050405020304" pitchFamily="18" charset="0"/>
                        </a:rPr>
                        <a:t>us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Suppo</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7419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ch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en</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79153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20">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happen ba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 a</a:t>
                      </a:r>
                      <a:r>
                        <a:rPr lang="en-AU" sz="800" spc="-25">
                          <a:effectLst/>
                          <a:latin typeface="Montserrat"/>
                          <a:ea typeface="Calibri" panose="020F0502020204030204" pitchFamily="34" charset="0"/>
                          <a:cs typeface="Times New Roman" panose="02020603050405020304" pitchFamily="18" charset="0"/>
                        </a:rPr>
                        <a:t>v</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27257"/>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w</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spc="25">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 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 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8775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r</a:t>
                      </a:r>
                      <a:r>
                        <a:rPr lang="en-AU" sz="800">
                          <a:effectLst/>
                          <a:latin typeface="Montserrat"/>
                          <a:ea typeface="Calibri" panose="020F0502020204030204" pitchFamily="34" charset="0"/>
                          <a:cs typeface="Times New Roman" panose="02020603050405020304" pitchFamily="18" charset="0"/>
                        </a:rPr>
                        <a:t>emembe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1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x</a:t>
                      </a:r>
                      <a:r>
                        <a:rPr lang="en-AU" sz="800" spc="-10">
                          <a:effectLst/>
                          <a:latin typeface="Montserrat"/>
                          <a:ea typeface="Calibri" panose="020F0502020204030204" pitchFamily="34" charset="0"/>
                          <a:cs typeface="Times New Roman" panose="02020603050405020304" pitchFamily="18" charset="0"/>
                        </a:rPr>
                        <a:t>pe</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3055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0">
                          <a:effectLst/>
                          <a:latin typeface="Montserrat"/>
                          <a:ea typeface="Calibri" panose="020F0502020204030204" pitchFamily="34" charset="0"/>
                          <a:cs typeface="Times New Roman" panose="02020603050405020304" pitchFamily="18" charset="0"/>
                        </a:rPr>
                        <a:t>m</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eas</a:t>
                      </a:r>
                      <a:r>
                        <a:rPr lang="en-AU" sz="800" spc="-10">
                          <a:effectLst/>
                          <a:latin typeface="Montserrat"/>
                          <a:ea typeface="Calibri" panose="020F0502020204030204" pitchFamily="34" charset="0"/>
                          <a:cs typeface="Times New Roman" panose="02020603050405020304" pitchFamily="18" charset="0"/>
                        </a:rPr>
                        <a:t>on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our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4434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979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0">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a:t>
                      </a:r>
                      <a:r>
                        <a:rPr lang="en-AU" sz="800" spc="-10">
                          <a:effectLst/>
                          <a:latin typeface="Montserrat"/>
                          <a:ea typeface="Calibri" panose="020F0502020204030204" pitchFamily="34" charset="0"/>
                          <a:cs typeface="Times New Roman" panose="02020603050405020304" pitchFamily="18" charset="0"/>
                        </a:rPr>
                        <a:t>nc</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83790"/>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ous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a:t>
                      </a:r>
                      <a:r>
                        <a:rPr lang="en-AU" sz="800" spc="1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spc="15">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ho</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77978"/>
                  </a:ext>
                </a:extLst>
              </a:tr>
            </a:tbl>
          </a:graphicData>
        </a:graphic>
      </p:graphicFrame>
    </p:spTree>
    <p:extLst>
      <p:ext uri="{BB962C8B-B14F-4D97-AF65-F5344CB8AC3E}">
        <p14:creationId xmlns:p14="http://schemas.microsoft.com/office/powerpoint/2010/main" val="1996567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19D806-889A-4006-9E53-F25490CBABDA}"/>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Fill in your Assessment Schedule</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2" name="Table 11">
            <a:extLst>
              <a:ext uri="{FF2B5EF4-FFF2-40B4-BE49-F238E27FC236}">
                <a16:creationId xmlns:a16="http://schemas.microsoft.com/office/drawing/2014/main" id="{DBAC8744-AD0E-4BFD-BD47-35E28AF9167D}"/>
              </a:ext>
            </a:extLst>
          </p:cNvPr>
          <p:cNvGraphicFramePr>
            <a:graphicFrameLocks noGrp="1"/>
          </p:cNvGraphicFramePr>
          <p:nvPr>
            <p:extLst>
              <p:ext uri="{D42A27DB-BD31-4B8C-83A1-F6EECF244321}">
                <p14:modId xmlns:p14="http://schemas.microsoft.com/office/powerpoint/2010/main" val="873727146"/>
              </p:ext>
            </p:extLst>
          </p:nvPr>
        </p:nvGraphicFramePr>
        <p:xfrm>
          <a:off x="4441411" y="516835"/>
          <a:ext cx="6914567" cy="5614670"/>
        </p:xfrm>
        <a:graphic>
          <a:graphicData uri="http://schemas.openxmlformats.org/drawingml/2006/table">
            <a:tbl>
              <a:tblPr firstRow="1" firstCol="1" bandRow="1"/>
              <a:tblGrid>
                <a:gridCol w="613053">
                  <a:extLst>
                    <a:ext uri="{9D8B030D-6E8A-4147-A177-3AD203B41FA5}">
                      <a16:colId xmlns:a16="http://schemas.microsoft.com/office/drawing/2014/main" val="1821812586"/>
                    </a:ext>
                  </a:extLst>
                </a:gridCol>
                <a:gridCol w="1575157">
                  <a:extLst>
                    <a:ext uri="{9D8B030D-6E8A-4147-A177-3AD203B41FA5}">
                      <a16:colId xmlns:a16="http://schemas.microsoft.com/office/drawing/2014/main" val="2434037534"/>
                    </a:ext>
                  </a:extLst>
                </a:gridCol>
                <a:gridCol w="1575600">
                  <a:extLst>
                    <a:ext uri="{9D8B030D-6E8A-4147-A177-3AD203B41FA5}">
                      <a16:colId xmlns:a16="http://schemas.microsoft.com/office/drawing/2014/main" val="3340331292"/>
                    </a:ext>
                  </a:extLst>
                </a:gridCol>
                <a:gridCol w="1575157">
                  <a:extLst>
                    <a:ext uri="{9D8B030D-6E8A-4147-A177-3AD203B41FA5}">
                      <a16:colId xmlns:a16="http://schemas.microsoft.com/office/drawing/2014/main" val="471950501"/>
                    </a:ext>
                  </a:extLst>
                </a:gridCol>
                <a:gridCol w="1575600">
                  <a:extLst>
                    <a:ext uri="{9D8B030D-6E8A-4147-A177-3AD203B41FA5}">
                      <a16:colId xmlns:a16="http://schemas.microsoft.com/office/drawing/2014/main" val="1758391210"/>
                    </a:ext>
                  </a:extLst>
                </a:gridCol>
              </a:tblGrid>
              <a:tr h="327896">
                <a:tc>
                  <a:txBody>
                    <a:bodyPr/>
                    <a:lstStyle/>
                    <a:p>
                      <a:pPr algn="ct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Week</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1</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2</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3</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4</a:t>
                      </a:r>
                      <a:endParaRPr lang="en-AU" sz="105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49351250"/>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1</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lang="en-US" sz="1200" dirty="0">
                          <a:effectLst/>
                          <a:latin typeface="Montserrat" panose="00000500000000000000" pitchFamily="2" charset="0"/>
                          <a:ea typeface="Calibri" panose="020F0502020204030204" pitchFamily="34" charset="0"/>
                          <a:cs typeface="Times New Roman" panose="02020603050405020304" pitchFamily="18" charset="0"/>
                        </a:rPr>
                        <a:t>Year 12 course starts this term</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7448411"/>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2</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318489"/>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3</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823966"/>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4</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735698"/>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5</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881620"/>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6</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5111762"/>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7</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3150031"/>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8</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673927"/>
                  </a:ext>
                </a:extLst>
              </a:tr>
              <a:tr h="493704">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9</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9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Yearly Examinations</a:t>
                      </a:r>
                      <a:endParaRPr kumimoji="0" lang="en-AU" sz="9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AU" sz="9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154409"/>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10</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9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Yearly Examinations</a:t>
                      </a:r>
                      <a:endParaRPr kumimoji="0" lang="en-AU" sz="90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AU" sz="9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665051"/>
                  </a:ext>
                </a:extLst>
              </a:tr>
              <a:tr h="479307">
                <a:tc>
                  <a:txBody>
                    <a:bodyPr/>
                    <a:lstStyle/>
                    <a:p>
                      <a:pPr algn="ctr">
                        <a:lnSpc>
                          <a:spcPct val="107000"/>
                        </a:lnSpc>
                        <a:spcAft>
                          <a:spcPts val="0"/>
                        </a:spcAft>
                      </a:pPr>
                      <a:r>
                        <a:rPr lang="en-US" sz="1000" dirty="0">
                          <a:effectLst/>
                          <a:latin typeface="Montserrat" panose="00000500000000000000" pitchFamily="2" charset="0"/>
                          <a:ea typeface="Calibri" panose="020F0502020204030204" pitchFamily="34" charset="0"/>
                          <a:cs typeface="Times New Roman" panose="02020603050405020304" pitchFamily="18" charset="0"/>
                        </a:rPr>
                        <a:t>11</a:t>
                      </a:r>
                      <a:endParaRPr lang="en-AU" sz="10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51671"/>
                  </a:ext>
                </a:extLst>
              </a:tr>
            </a:tbl>
          </a:graphicData>
        </a:graphic>
      </p:graphicFrame>
    </p:spTree>
    <p:extLst>
      <p:ext uri="{BB962C8B-B14F-4D97-AF65-F5344CB8AC3E}">
        <p14:creationId xmlns:p14="http://schemas.microsoft.com/office/powerpoint/2010/main" val="336625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D6A3BB-EE68-467D-A845-07848465C8E9}"/>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Satisfactory Course Completion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A5A8908-9E14-432B-B400-E288BE31D769}"/>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To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ompl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i</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4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must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il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s</a:t>
            </a:r>
            <a:r>
              <a:rPr lang="en-AU" spc="-35" dirty="0">
                <a:effectLst/>
                <a:latin typeface="Montserrat"/>
                <a:ea typeface="Calibri" panose="020F0502020204030204" pitchFamily="34" charset="0"/>
                <a:cs typeface="Times New Roman" panose="02020603050405020304" pitchFamily="18" charset="0"/>
              </a:rPr>
              <a:t>y</a:t>
            </a:r>
            <a:r>
              <a:rPr lang="en-AU" spc="1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bus,</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a:t>
            </a:r>
            <a:r>
              <a:rPr lang="en-AU" spc="10" dirty="0">
                <a:effectLst/>
                <a:latin typeface="Montserrat"/>
                <a:ea typeface="Calibri" panose="020F0502020204030204" pitchFamily="34" charset="0"/>
                <a:cs typeface="Times New Roman" panose="02020603050405020304" pitchFamily="18" charset="0"/>
              </a:rPr>
              <a:t> </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ssi</a:t>
            </a:r>
            <a:r>
              <a:rPr lang="en-AU" u="sng" spc="-25" dirty="0">
                <a:effectLst/>
                <a:uFill>
                  <a:solidFill>
                    <a:srgbClr val="000000"/>
                  </a:solidFill>
                </a:uFill>
                <a:latin typeface="Montserrat"/>
                <a:ea typeface="Calibri" panose="020F0502020204030204" pitchFamily="34" charset="0"/>
                <a:cs typeface="Times New Roman" panose="02020603050405020304" pitchFamily="18" charset="0"/>
              </a:rPr>
              <a:t>g</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n</a:t>
            </a:r>
            <a:r>
              <a:rPr lang="en-AU" u="sng" spc="15" dirty="0">
                <a:effectLst/>
                <a:uFill>
                  <a:solidFill>
                    <a:srgbClr val="000000"/>
                  </a:solidFill>
                </a:uFill>
                <a:latin typeface="Montserrat"/>
                <a:ea typeface="Calibri" panose="020F0502020204030204" pitchFamily="34" charset="0"/>
                <a:cs typeface="Times New Roman" panose="02020603050405020304" pitchFamily="18" charset="0"/>
              </a:rPr>
              <a:t>m</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e</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nts,</a:t>
            </a:r>
            <a:r>
              <a:rPr lang="en-AU" dirty="0">
                <a:effectLst/>
                <a:latin typeface="Montserrat"/>
                <a:ea typeface="Calibri" panose="020F0502020204030204" pitchFamily="34" charset="0"/>
                <a:cs typeface="Times New Roman" panose="02020603050405020304" pitchFamily="18" charset="0"/>
              </a:rPr>
              <a:t> </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p</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rac</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ti</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ca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l w</a:t>
            </a:r>
            <a:r>
              <a:rPr lang="en-AU" u="sng" spc="10" dirty="0">
                <a:effectLst/>
                <a:uFill>
                  <a:solidFill>
                    <a:srgbClr val="000000"/>
                  </a:solidFill>
                </a:uFill>
                <a:latin typeface="Montserrat"/>
                <a:ea typeface="Calibri" panose="020F0502020204030204" pitchFamily="34" charset="0"/>
                <a:cs typeface="Times New Roman" panose="02020603050405020304" pitchFamily="18" charset="0"/>
              </a:rPr>
              <a:t>o</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r</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a:t>
            </a:r>
            <a:r>
              <a:rPr lang="en-AU" u="sng" spc="10" dirty="0">
                <a:effectLst/>
                <a:uFill>
                  <a:solidFill>
                    <a:srgbClr val="000000"/>
                  </a:solidFill>
                </a:uFill>
                <a:latin typeface="Montserrat"/>
                <a:ea typeface="Calibri" panose="020F0502020204030204" pitchFamily="34" charset="0"/>
                <a:cs typeface="Times New Roman" panose="02020603050405020304" pitchFamily="18" charset="0"/>
              </a:rPr>
              <a:t>p</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ar</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ti</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c</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ip</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tion in </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c</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l</a:t>
            </a:r>
            <a:r>
              <a:rPr lang="en-AU" u="sng" spc="-5" dirty="0">
                <a:effectLst/>
                <a:uFill>
                  <a:solidFill>
                    <a:srgbClr val="000000"/>
                  </a:solidFill>
                </a:uFill>
                <a:latin typeface="Montserrat"/>
                <a:ea typeface="Calibri" panose="020F0502020204030204" pitchFamily="34" charset="0"/>
                <a:cs typeface="Times New Roman" panose="02020603050405020304" pitchFamily="18" charset="0"/>
              </a:rPr>
              <a:t>a</a:t>
            </a:r>
            <a:r>
              <a:rPr lang="en-AU" u="sng" dirty="0">
                <a:effectLst/>
                <a:uFill>
                  <a:solidFill>
                    <a:srgbClr val="000000"/>
                  </a:solidFill>
                </a:uFill>
                <a:latin typeface="Montserrat"/>
                <a:ea typeface="Calibri" panose="020F0502020204030204" pitchFamily="34" charset="0"/>
                <a:cs typeface="Times New Roman" panose="02020603050405020304" pitchFamily="18" charset="0"/>
              </a:rPr>
              <a:t>ss</a:t>
            </a:r>
            <a:r>
              <a:rPr lang="en-AU" dirty="0">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This in</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lud</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s the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minimum </a:t>
            </a:r>
            <a:r>
              <a:rPr lang="en-AU" spc="-5" dirty="0">
                <a:solidFill>
                  <a:srgbClr val="C00000"/>
                </a:solidFill>
                <a:effectLst/>
                <a:latin typeface="Montserrat"/>
                <a:ea typeface="Calibri" panose="020F0502020204030204" pitchFamily="34" charset="0"/>
                <a:cs typeface="Times New Roman" panose="02020603050405020304" pitchFamily="18" charset="0"/>
              </a:rPr>
              <a:t>re</a:t>
            </a:r>
            <a:r>
              <a:rPr lang="en-AU" dirty="0">
                <a:solidFill>
                  <a:srgbClr val="C00000"/>
                </a:solidFill>
                <a:effectLst/>
                <a:latin typeface="Montserrat"/>
                <a:ea typeface="Calibri" panose="020F0502020204030204" pitchFamily="34" charset="0"/>
                <a:cs typeface="Times New Roman" panose="02020603050405020304" pitchFamily="18" charset="0"/>
              </a:rPr>
              <a:t>qui</a:t>
            </a:r>
            <a:r>
              <a:rPr lang="en-AU" spc="-5" dirty="0">
                <a:solidFill>
                  <a:srgbClr val="C00000"/>
                </a:solidFill>
                <a:effectLst/>
                <a:latin typeface="Montserrat"/>
                <a:ea typeface="Calibri" panose="020F0502020204030204" pitchFamily="34" charset="0"/>
                <a:cs typeface="Times New Roman" panose="02020603050405020304" pitchFamily="18" charset="0"/>
              </a:rPr>
              <a:t>re</a:t>
            </a:r>
            <a:r>
              <a:rPr lang="en-AU" dirty="0">
                <a:solidFill>
                  <a:srgbClr val="C00000"/>
                </a:solidFill>
                <a:effectLst/>
                <a:latin typeface="Montserrat"/>
                <a:ea typeface="Calibri" panose="020F0502020204030204" pitchFamily="34" charset="0"/>
                <a:cs typeface="Times New Roman" panose="02020603050405020304" pitchFamily="18" charset="0"/>
              </a:rPr>
              <a:t>m</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nt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stud</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s a </a:t>
            </a:r>
            <a:r>
              <a:rPr lang="en-AU" spc="-25" dirty="0">
                <a:solidFill>
                  <a:srgbClr val="C00000"/>
                </a:solidFill>
                <a:effectLst/>
                <a:latin typeface="Montserrat"/>
                <a:ea typeface="Calibri" panose="020F0502020204030204" pitchFamily="34" charset="0"/>
                <a:cs typeface="Times New Roman" panose="02020603050405020304" pitchFamily="18" charset="0"/>
              </a:rPr>
              <a:t>g</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nui</a:t>
            </a:r>
            <a:r>
              <a:rPr lang="en-AU" spc="25" dirty="0">
                <a:solidFill>
                  <a:srgbClr val="C00000"/>
                </a:solidFill>
                <a:effectLst/>
                <a:latin typeface="Montserrat"/>
                <a:ea typeface="Calibri" panose="020F0502020204030204" pitchFamily="34" charset="0"/>
                <a:cs typeface="Times New Roman" panose="02020603050405020304" pitchFamily="18" charset="0"/>
              </a:rPr>
              <a:t>n</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ss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s</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dirty="0">
                <a:solidFill>
                  <a:srgbClr val="C00000"/>
                </a:solidFill>
                <a:effectLst/>
                <a:latin typeface="Montserrat"/>
                <a:ea typeface="Calibri" panose="020F0502020204030204" pitchFamily="34" charset="0"/>
                <a:cs typeface="Times New Roman" panose="02020603050405020304" pitchFamily="18" charset="0"/>
              </a:rPr>
              <a:t>m</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nt t</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sks wo</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dirty="0">
                <a:solidFill>
                  <a:srgbClr val="C00000"/>
                </a:solidFill>
                <a:effectLst/>
                <a:latin typeface="Montserrat"/>
                <a:ea typeface="Calibri" panose="020F0502020204030204" pitchFamily="34" charset="0"/>
                <a:cs typeface="Times New Roman" panose="02020603050405020304" pitchFamily="18" charset="0"/>
              </a:rPr>
              <a:t>th mo</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a:t>
            </a:r>
            <a:r>
              <a:rPr lang="en-AU" spc="10" dirty="0">
                <a:solidFill>
                  <a:srgbClr val="C00000"/>
                </a:solidFill>
                <a:effectLst/>
                <a:latin typeface="Montserrat"/>
                <a:ea typeface="Calibri" panose="020F0502020204030204" pitchFamily="34" charset="0"/>
                <a:cs typeface="Times New Roman" panose="02020603050405020304" pitchFamily="18" charset="0"/>
              </a:rPr>
              <a: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50%</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of</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the</a:t>
            </a:r>
            <a:r>
              <a:rPr lang="en-AU" spc="-5" dirty="0">
                <a:solidFill>
                  <a:srgbClr val="C00000"/>
                </a:solidFill>
                <a:effectLst/>
                <a:latin typeface="Montserrat"/>
                <a:ea typeface="Calibri" panose="020F0502020204030204" pitchFamily="34" charset="0"/>
                <a:cs typeface="Times New Roman" panose="02020603050405020304" pitchFamily="18" charset="0"/>
              </a:rPr>
              <a:t> a</a:t>
            </a:r>
            <a:r>
              <a:rPr lang="en-AU" dirty="0">
                <a:solidFill>
                  <a:srgbClr val="C00000"/>
                </a:solidFill>
                <a:effectLst/>
                <a:latin typeface="Montserrat"/>
                <a:ea typeface="Calibri" panose="020F0502020204030204" pitchFamily="34" charset="0"/>
                <a:cs typeface="Times New Roman" panose="02020603050405020304" pitchFamily="18" charset="0"/>
              </a:rPr>
              <a:t>v</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il</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ble</a:t>
            </a:r>
            <a:r>
              <a:rPr lang="en-AU" spc="2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m</a:t>
            </a:r>
            <a:r>
              <a:rPr lang="en-AU" spc="-5" dirty="0">
                <a:solidFill>
                  <a:srgbClr val="C00000"/>
                </a:solidFill>
                <a:effectLst/>
                <a:latin typeface="Montserrat"/>
                <a:ea typeface="Calibri" panose="020F0502020204030204" pitchFamily="34" charset="0"/>
                <a:cs typeface="Times New Roman" panose="02020603050405020304" pitchFamily="18" charset="0"/>
              </a:rPr>
              <a:t>ar</a:t>
            </a:r>
            <a:r>
              <a:rPr lang="en-AU" dirty="0">
                <a:solidFill>
                  <a:srgbClr val="C00000"/>
                </a:solidFill>
                <a:effectLst/>
                <a:latin typeface="Montserrat"/>
                <a:ea typeface="Calibri" panose="020F0502020204030204" pitchFamily="34" charset="0"/>
                <a:cs typeface="Times New Roman" panose="02020603050405020304" pitchFamily="18" charset="0"/>
              </a:rPr>
              <a:t>ks </a:t>
            </a:r>
            <a:r>
              <a:rPr lang="en-AU" spc="-5" dirty="0">
                <a:solidFill>
                  <a:srgbClr val="C00000"/>
                </a:solidFill>
                <a:effectLst/>
                <a:latin typeface="Montserrat"/>
                <a:ea typeface="Calibri" panose="020F0502020204030204" pitchFamily="34" charset="0"/>
                <a:cs typeface="Times New Roman" panose="02020603050405020304" pitchFamily="18" charset="0"/>
              </a:rPr>
              <a:t>f</a:t>
            </a:r>
            <a:r>
              <a:rPr lang="en-AU" dirty="0">
                <a:solidFill>
                  <a:srgbClr val="C00000"/>
                </a:solidFill>
                <a:effectLst/>
                <a:latin typeface="Montserrat"/>
                <a:ea typeface="Calibri" panose="020F0502020204030204" pitchFamily="34" charset="0"/>
                <a:cs typeface="Times New Roman" panose="02020603050405020304" pitchFamily="18" charset="0"/>
              </a:rPr>
              <a:t>or</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a:t>
            </a:r>
            <a:r>
              <a:rPr lang="en-AU" spc="10" dirty="0">
                <a:solidFill>
                  <a:srgbClr val="C00000"/>
                </a:solidFill>
                <a:effectLst/>
                <a:latin typeface="Montserrat"/>
                <a:ea typeface="Calibri" panose="020F0502020204030204" pitchFamily="34" charset="0"/>
                <a:cs typeface="Times New Roman" panose="02020603050405020304" pitchFamily="18" charset="0"/>
              </a:rPr>
              <a:t>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(i.e. 51% or more).</a:t>
            </a:r>
          </a:p>
          <a:p>
            <a:pPr>
              <a:spcAft>
                <a:spcPts val="800"/>
              </a:spcAft>
            </a:pPr>
            <a:r>
              <a:rPr lang="en-AU" dirty="0">
                <a:effectLst/>
                <a:latin typeface="Montserrat"/>
                <a:ea typeface="Calibri" panose="020F0502020204030204" pitchFamily="34" charset="0"/>
                <a:cs typeface="Times New Roman" panose="02020603050405020304" pitchFamily="18" charset="0"/>
              </a:rPr>
              <a:t>You will be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5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m</a:t>
            </a:r>
            <a:r>
              <a:rPr lang="en-AU" dirty="0">
                <a:effectLst/>
                <a:latin typeface="Montserrat"/>
                <a:ea typeface="Calibri" panose="020F0502020204030204" pitchFamily="34" charset="0"/>
                <a:cs typeface="Times New Roman" panose="02020603050405020304" pitchFamily="18" charset="0"/>
              </a:rPr>
              <a:t>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 in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2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v</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w, th</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is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vid</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40" dirty="0">
                <a:effectLst/>
                <a:latin typeface="Montserrat"/>
                <a:ea typeface="Calibri" panose="020F0502020204030204" pitchFamily="34" charset="0"/>
                <a:cs typeface="Times New Roman" panose="02020603050405020304" pitchFamily="18" charset="0"/>
              </a:rPr>
              <a:t> </a:t>
            </a:r>
            <a:r>
              <a:rPr lang="en-AU" spc="-25"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a:t>
            </a: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f</a:t>
            </a:r>
            <a:r>
              <a:rPr lang="en-US" spc="-30" dirty="0">
                <a:effectLst/>
                <a:latin typeface="Montserrat"/>
                <a:ea typeface="Times New Roman" panose="02020603050405020304" pitchFamily="18" charset="0"/>
                <a:cs typeface="Times New Roman" panose="02020603050405020304" pitchFamily="18" charset="0"/>
              </a:rPr>
              <a:t>ollow</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lop</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or</a:t>
            </a:r>
            <a:r>
              <a:rPr lang="en-US" spc="-5" dirty="0">
                <a:effectLst/>
                <a:latin typeface="Montserrat"/>
                <a:ea typeface="Times New Roman" panose="02020603050405020304" pitchFamily="18" charset="0"/>
                <a:cs typeface="Times New Roman" panose="02020603050405020304" pitchFamily="18" charset="0"/>
              </a:rPr>
              <a:t> e</a:t>
            </a:r>
            <a:r>
              <a:rPr lang="en-US" spc="-30" dirty="0">
                <a:effectLst/>
                <a:latin typeface="Montserrat"/>
                <a:ea typeface="Times New Roman" panose="02020603050405020304" pitchFamily="18" charset="0"/>
                <a:cs typeface="Times New Roman" panose="02020603050405020304" pitchFamily="18" charset="0"/>
              </a:rPr>
              <a:t>ndo</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0" dirty="0">
                <a:effectLst/>
                <a:latin typeface="Montserrat"/>
                <a:ea typeface="Times New Roman" panose="02020603050405020304" pitchFamily="18" charset="0"/>
                <a:cs typeface="Times New Roman" panose="02020603050405020304" pitchFamily="18" charset="0"/>
              </a:rPr>
              <a:t> </a:t>
            </a:r>
            <a:r>
              <a:rPr lang="en-US" spc="-20" dirty="0">
                <a:effectLst/>
                <a:latin typeface="Montserrat"/>
                <a:ea typeface="Times New Roman" panose="02020603050405020304" pitchFamily="18" charset="0"/>
                <a:cs typeface="Times New Roman" panose="02020603050405020304" pitchFamily="18" charset="0"/>
              </a:rPr>
              <a:t>NESA</a:t>
            </a:r>
            <a:r>
              <a:rPr lang="en-US" spc="-30" dirty="0">
                <a:effectLst/>
                <a:latin typeface="Montserrat"/>
                <a:ea typeface="Times New Roman" panose="02020603050405020304" pitchFamily="18" charset="0"/>
                <a:cs typeface="Times New Roman" panose="02020603050405020304" pitchFamily="18" charset="0"/>
              </a:rPr>
              <a:t>;</a:t>
            </a:r>
            <a:r>
              <a:rPr lang="en-US" spc="1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ppli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a:t>
            </a:r>
            <a:r>
              <a:rPr lang="en-US" spc="25" dirty="0">
                <a:effectLst/>
                <a:latin typeface="Montserrat"/>
                <a:ea typeface="Times New Roman" panose="02020603050405020304" pitchFamily="18" charset="0"/>
                <a:cs typeface="Times New Roman" panose="02020603050405020304" pitchFamily="18" charset="0"/>
              </a:rPr>
              <a:t> </a:t>
            </a:r>
            <a:r>
              <a:rPr lang="en-US" spc="-50" dirty="0">
                <a:effectLst/>
                <a:latin typeface="Montserrat"/>
                <a:ea typeface="Times New Roman" panose="02020603050405020304" pitchFamily="18" charset="0"/>
                <a:cs typeface="Times New Roman" panose="02020603050405020304" pitchFamily="18" charset="0"/>
              </a:rPr>
              <a:t>y</a:t>
            </a:r>
            <a:r>
              <a:rPr lang="en-US" spc="-30" dirty="0">
                <a:effectLst/>
                <a:latin typeface="Montserrat"/>
                <a:ea typeface="Times New Roman" panose="02020603050405020304" pitchFamily="18" charset="0"/>
                <a:cs typeface="Times New Roman" panose="02020603050405020304" pitchFamily="18" charset="0"/>
              </a:rPr>
              <a:t>o</a:t>
            </a:r>
            <a:r>
              <a:rPr lang="en-US" spc="10" dirty="0">
                <a:effectLst/>
                <a:latin typeface="Montserrat"/>
                <a:ea typeface="Times New Roman" panose="02020603050405020304" pitchFamily="18" charset="0"/>
                <a:cs typeface="Times New Roman" panose="02020603050405020304" pitchFamily="18" charset="0"/>
              </a:rPr>
              <a:t>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lf</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with dili</a:t>
            </a:r>
            <a:r>
              <a:rPr lang="en-US" spc="-25" dirty="0">
                <a:effectLst/>
                <a:latin typeface="Montserrat"/>
                <a:ea typeface="Times New Roman" panose="02020603050405020304" pitchFamily="18" charset="0"/>
                <a:cs typeface="Times New Roman" panose="02020603050405020304" pitchFamily="18" charset="0"/>
              </a:rPr>
              <a:t>g</a:t>
            </a:r>
            <a:r>
              <a:rPr lang="en-US" spc="-5" dirty="0">
                <a:effectLst/>
                <a:latin typeface="Montserrat"/>
                <a:ea typeface="Times New Roman" panose="02020603050405020304" pitchFamily="18" charset="0"/>
                <a:cs typeface="Times New Roman" panose="02020603050405020304" pitchFamily="18" charset="0"/>
              </a:rPr>
              <a:t>e</a:t>
            </a:r>
            <a:r>
              <a:rPr lang="en-US" spc="1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sust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in</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ff</a:t>
            </a:r>
            <a:r>
              <a:rPr lang="en-US" spc="10" dirty="0">
                <a:effectLst/>
                <a:latin typeface="Montserrat"/>
                <a:ea typeface="Times New Roman" panose="02020603050405020304" pitchFamily="18" charset="0"/>
                <a:cs typeface="Times New Roman" panose="02020603050405020304" pitchFamily="18" charset="0"/>
              </a:rPr>
              <a:t>or</a:t>
            </a:r>
            <a:r>
              <a:rPr lang="en-US" spc="-30" dirty="0">
                <a:effectLst/>
                <a:latin typeface="Montserrat"/>
                <a:ea typeface="Times New Roman" panose="02020603050405020304" pitchFamily="18" charset="0"/>
                <a:cs typeface="Times New Roman" panose="02020603050405020304" pitchFamily="18" charset="0"/>
              </a:rPr>
              <a:t>t to 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t 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sks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a:t>
            </a:r>
            <a:r>
              <a:rPr lang="en-US" spc="-5" dirty="0">
                <a:effectLst/>
                <a:latin typeface="Montserrat"/>
                <a:ea typeface="Times New Roman" panose="02020603050405020304" pitchFamily="18" charset="0"/>
                <a:cs typeface="Times New Roman" panose="02020603050405020304" pitchFamily="18" charset="0"/>
              </a:rPr>
              <a:t>e</a:t>
            </a:r>
            <a:r>
              <a:rPr lang="en-US" spc="25" dirty="0">
                <a:effectLst/>
                <a:latin typeface="Montserrat"/>
                <a:ea typeface="Times New Roman" panose="02020603050405020304" pitchFamily="18" charset="0"/>
                <a:cs typeface="Times New Roman" panose="02020603050405020304" pitchFamily="18" charset="0"/>
              </a:rPr>
              <a:t>x</a:t>
            </a:r>
            <a:r>
              <a:rPr lang="en-US" spc="-30" dirty="0">
                <a:effectLst/>
                <a:latin typeface="Montserrat"/>
                <a:ea typeface="Times New Roman" panose="02020603050405020304" pitchFamily="18" charset="0"/>
                <a:cs typeface="Times New Roman" panose="02020603050405020304" pitchFamily="18" charset="0"/>
              </a:rPr>
              <a:t>p</a:t>
            </a:r>
            <a:r>
              <a:rPr lang="en-US" spc="-1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ce</a:t>
            </a:r>
            <a:r>
              <a:rPr lang="en-US" spc="-30" dirty="0">
                <a:effectLst/>
                <a:latin typeface="Montserrat"/>
                <a:ea typeface="Times New Roman" panose="02020603050405020304" pitchFamily="18" charset="0"/>
                <a:cs typeface="Times New Roman" panose="02020603050405020304" pitchFamily="18" charset="0"/>
              </a:rPr>
              <a:t>s p</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ovid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in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hool;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ac</a:t>
            </a:r>
            <a:r>
              <a:rPr lang="en-US" spc="-30" dirty="0">
                <a:effectLst/>
                <a:latin typeface="Montserrat"/>
                <a:ea typeface="Times New Roman" panose="02020603050405020304" pitchFamily="18" charset="0"/>
                <a:cs typeface="Times New Roman" panose="02020603050405020304" pitchFamily="18" charset="0"/>
              </a:rPr>
              <a:t>hi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some</a:t>
            </a:r>
            <a:r>
              <a:rPr lang="en-US" spc="-5" dirty="0">
                <a:effectLst/>
                <a:latin typeface="Montserrat"/>
                <a:ea typeface="Times New Roman" panose="02020603050405020304" pitchFamily="18" charset="0"/>
                <a:cs typeface="Times New Roman" panose="02020603050405020304" pitchFamily="18" charset="0"/>
              </a:rPr>
              <a:t> </a:t>
            </a:r>
            <a:r>
              <a:rPr lang="en-US" spc="10" dirty="0">
                <a:effectLst/>
                <a:latin typeface="Montserrat"/>
                <a:ea typeface="Times New Roman" panose="02020603050405020304" pitchFamily="18" charset="0"/>
                <a:cs typeface="Times New Roman" panose="02020603050405020304" pitchFamily="18" charset="0"/>
              </a:rPr>
              <a:t>o</a:t>
            </a:r>
            <a:r>
              <a:rPr lang="en-US" spc="-30" dirty="0">
                <a:effectLst/>
                <a:latin typeface="Montserrat"/>
                <a:ea typeface="Times New Roman" panose="02020603050405020304" pitchFamily="18" charset="0"/>
                <a:cs typeface="Times New Roman" panose="02020603050405020304" pitchFamily="18" charset="0"/>
              </a:rPr>
              <a:t>r</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ll of</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t</a:t>
            </a:r>
            <a:r>
              <a:rPr lang="en-US" spc="-30" dirty="0">
                <a:effectLst/>
                <a:latin typeface="Montserrat"/>
                <a:ea typeface="Times New Roman" panose="02020603050405020304" pitchFamily="18" charset="0"/>
                <a:cs typeface="Times New Roman" panose="02020603050405020304" pitchFamily="18" charset="0"/>
              </a:rPr>
              <a: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ou</a:t>
            </a:r>
            <a:r>
              <a:rPr lang="en-US" spc="15" dirty="0">
                <a:effectLst/>
                <a:latin typeface="Montserrat"/>
                <a:ea typeface="Times New Roman" panose="02020603050405020304" pitchFamily="18" charset="0"/>
                <a:cs typeface="Times New Roman" panose="02020603050405020304" pitchFamily="18" charset="0"/>
              </a:rPr>
              <a:t>t</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om</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s.</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5750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256C52E-5EC8-4EEC-B0CB-15B8E30BE730}"/>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B9F9BA-A4E8-42D6-8C6A-B83BE1A552A3}"/>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600" b="1">
                <a:effectLst/>
                <a:latin typeface="Montserrat"/>
                <a:ea typeface="Times New Roman" panose="02020603050405020304" pitchFamily="18" charset="0"/>
                <a:cs typeface="Times New Roman" panose="02020603050405020304" pitchFamily="18" charset="0"/>
              </a:rPr>
              <a:t>Rights and Responsibilities</a:t>
            </a:r>
          </a:p>
          <a:p>
            <a:pPr>
              <a:spcAft>
                <a:spcPts val="800"/>
              </a:spcAft>
            </a:pPr>
            <a:r>
              <a:rPr lang="en-AU" sz="1600">
                <a:effectLst/>
                <a:latin typeface="Montserrat"/>
                <a:ea typeface="Calibri" panose="020F0502020204030204" pitchFamily="34" charset="0"/>
                <a:cs typeface="Times New Roman" panose="02020603050405020304" pitchFamily="18" charset="0"/>
              </a:rPr>
              <a:t>The school has the responsibility for providing:</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Guidelines for assessment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An assessment schedule and course requirements for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written notification that an assessment task will take place or be due on a particular date. Where appropriate this will include details of the specific nature of the task e.g. an essay question for a hand-in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notice of a change to a previously notified assessment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Prompt feedback on each assessment task. If students have concerns about a mark or rank on a particular task, they should speak to their teacher as soon as possible after the issue of results.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procedures to be followed in the event of an illness or misadventure preventing you from completing an assessment task or examination.</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the procedures and consequences which flow from failure to maintain satisfactory progress in coursework or assessment.</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96356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5F7BBD-DBFE-4BB7-94DA-F62CBD53DE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607DA5-86E1-4788-A785-BE5749E0574C}"/>
              </a:ext>
            </a:extLst>
          </p:cNvPr>
          <p:cNvSpPr>
            <a:spLocks noGrp="1"/>
          </p:cNvSpPr>
          <p:nvPr>
            <p:ph idx="1"/>
          </p:nvPr>
        </p:nvSpPr>
        <p:spPr>
          <a:xfrm>
            <a:off x="4742016" y="605896"/>
            <a:ext cx="6413663" cy="5646208"/>
          </a:xfrm>
        </p:spPr>
        <p:txBody>
          <a:bodyPr anchor="ctr">
            <a:normAutofit fontScale="92500"/>
          </a:bodyPr>
          <a:lstStyle/>
          <a:p>
            <a:pPr marL="0" indent="0">
              <a:spcAft>
                <a:spcPts val="800"/>
              </a:spcAft>
              <a:buNone/>
            </a:pPr>
            <a:r>
              <a:rPr lang="en-AU" sz="1600">
                <a:effectLst/>
                <a:latin typeface="Montserrat"/>
                <a:ea typeface="Calibri" panose="020F0502020204030204" pitchFamily="34" charset="0"/>
                <a:cs typeface="Times New Roman" panose="02020603050405020304" pitchFamily="18" charset="0"/>
              </a:rPr>
              <a:t>As a student, you are responsible for:</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Meeting all course requirements.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Applying yourself with diligence and sustained effort to the set tasks and experiences provided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Making a serious attempt at all assessment tasks. If you do not make a serious attempt at assessment tasks worth in excess of 50% of the available marks you will receive an N- Determination for that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Your personal honesty - work submitted must be your own work and sources consulted or quoted must be acknowledged. You must also have completed the online HSC All My Own Work.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Submitting all tasks on or before the due date.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In the case of VET students and practical subjects, ensure you are properly equipped and dressed and complete the Mandatory Work Placement.</a:t>
            </a:r>
            <a:endParaRPr lang="en-AU" sz="1600" spc="-30">
              <a:effectLst/>
              <a:latin typeface="Montserrat"/>
              <a:ea typeface="Times New Roman" panose="02020603050405020304" pitchFamily="18" charset="0"/>
              <a:cs typeface="Times New Roman" panose="02020603050405020304" pitchFamily="18" charset="0"/>
            </a:endParaRPr>
          </a:p>
          <a:p>
            <a:pPr marL="914400" indent="-228600"/>
            <a:r>
              <a:rPr lang="en-US" sz="1600" spc="-30">
                <a:effectLst/>
                <a:latin typeface="Montserrat"/>
                <a:ea typeface="Times New Roman" panose="02020603050405020304" pitchFamily="18" charset="0"/>
                <a:cs typeface="Times New Roman" panose="02020603050405020304" pitchFamily="18" charset="0"/>
              </a:rPr>
              <a:t> </a:t>
            </a:r>
            <a:endParaRPr lang="en-AU" sz="1600" spc="-30">
              <a:effectLst/>
              <a:latin typeface="Montserrat"/>
              <a:ea typeface="Times New Roman" panose="02020603050405020304" pitchFamily="18" charset="0"/>
              <a:cs typeface="Times New Roman" panose="02020603050405020304" pitchFamily="18" charset="0"/>
            </a:endParaRPr>
          </a:p>
          <a:p>
            <a:pPr>
              <a:spcAft>
                <a:spcPts val="800"/>
              </a:spcAft>
            </a:pPr>
            <a:r>
              <a:rPr lang="en-AU" sz="1600" b="1">
                <a:effectLst/>
                <a:latin typeface="Montserrat"/>
                <a:ea typeface="Calibri" panose="020F0502020204030204" pitchFamily="34" charset="0"/>
                <a:cs typeface="Times New Roman" panose="02020603050405020304" pitchFamily="18" charset="0"/>
              </a:rPr>
              <a:t>Failure to complete all course and assessment requirements could result in an N-determination in that course and possibly, the failure to receive the HSC in that course.</a:t>
            </a:r>
          </a:p>
          <a:p>
            <a:endParaRPr lang="en-AU" sz="1600"/>
          </a:p>
        </p:txBody>
      </p:sp>
    </p:spTree>
    <p:extLst>
      <p:ext uri="{BB962C8B-B14F-4D97-AF65-F5344CB8AC3E}">
        <p14:creationId xmlns:p14="http://schemas.microsoft.com/office/powerpoint/2010/main" val="285290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0DE4EE-49E9-41FC-8B91-59DF123F748D}"/>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5 </a:t>
            </a:r>
            <a:br>
              <a:rPr lang="en-AU" sz="3600" dirty="0">
                <a:solidFill>
                  <a:srgbClr val="FFFFFF"/>
                </a:solidFill>
              </a:rPr>
            </a:br>
            <a:br>
              <a:rPr lang="en-AU" sz="3600" dirty="0">
                <a:solidFill>
                  <a:srgbClr val="FFFFFF"/>
                </a:solidFill>
              </a:rPr>
            </a:br>
            <a:r>
              <a:rPr lang="en-AU" sz="3600" dirty="0">
                <a:solidFill>
                  <a:srgbClr val="FFFFFF"/>
                </a:solidFill>
              </a:rPr>
              <a:t>Submitted Assessment Task</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7ED05778-483F-42FA-B63F-4D219ABD8375}"/>
              </a:ext>
            </a:extLst>
          </p:cNvPr>
          <p:cNvGraphicFramePr>
            <a:graphicFrameLocks noGrp="1"/>
          </p:cNvGraphicFramePr>
          <p:nvPr>
            <p:ph idx="1"/>
            <p:extLst>
              <p:ext uri="{D42A27DB-BD31-4B8C-83A1-F6EECF244321}">
                <p14:modId xmlns:p14="http://schemas.microsoft.com/office/powerpoint/2010/main" val="1015681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11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D37D56-8EE6-4EA5-B8C6-47A7D9861C29}"/>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Page 6</a:t>
            </a:r>
            <a:br>
              <a:rPr lang="en-US" sz="3600" dirty="0">
                <a:solidFill>
                  <a:srgbClr val="FFFFFF"/>
                </a:solidFill>
              </a:rPr>
            </a:br>
            <a:br>
              <a:rPr lang="en-US" sz="3600" dirty="0">
                <a:solidFill>
                  <a:srgbClr val="FFFFFF"/>
                </a:solidFill>
              </a:rPr>
            </a:br>
            <a:r>
              <a:rPr lang="en-US" sz="3600" dirty="0">
                <a:solidFill>
                  <a:srgbClr val="FFFFFF"/>
                </a:solidFill>
              </a:rPr>
              <a:t>Absence from or Non-Completion of Assessment Tasks</a:t>
            </a:r>
            <a:endParaRPr lang="en-AU" sz="3600" dirty="0">
              <a:solidFill>
                <a:srgbClr val="FFFFFF"/>
              </a:solidFill>
            </a:endParaRPr>
          </a:p>
        </p:txBody>
      </p:sp>
      <p:sp>
        <p:nvSpPr>
          <p:cNvPr id="1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Content Placeholder 2">
            <a:extLst>
              <a:ext uri="{FF2B5EF4-FFF2-40B4-BE49-F238E27FC236}">
                <a16:creationId xmlns:a16="http://schemas.microsoft.com/office/drawing/2014/main" id="{636B1E0E-2921-496E-8641-BF4AB1DDCF6B}"/>
              </a:ext>
            </a:extLst>
          </p:cNvPr>
          <p:cNvSpPr>
            <a:spLocks noGrp="1"/>
          </p:cNvSpPr>
          <p:nvPr>
            <p:ph idx="1"/>
          </p:nvPr>
        </p:nvSpPr>
        <p:spPr>
          <a:xfrm>
            <a:off x="4742016" y="605896"/>
            <a:ext cx="6413663" cy="5646208"/>
          </a:xfrm>
        </p:spPr>
        <p:txBody>
          <a:bodyPr anchor="ctr">
            <a:normAutofit lnSpcReduction="10000"/>
          </a:bodyPr>
          <a:lstStyle/>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If the student is on work placement, other VET requirements or representing the school at an approved function, the task must be submitted on the first day of expected return. Students should give the class teachers prior notice of this absence.</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Other leave is applied for prior to the assessment due date through written application on an exemption form.  Leave cannot be taken without the approval of the Principal. An extended period of leave may prevent the student from meeting NESA course requirements and this may result in the student having to repeat the year.</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The absence was genuinely unforeseeable (e.g. illness) and immediate contact is made by the parent on the day of the task, confirmed subsequently in writing, between parent and the teacher or Deputy Principal. A doctor’s certificate must be supplied to the Deputy Principal immediately on return to school as part of a Misadventure Appeal.  If required, an alternative task can be set that will not be the subject of appeal on the grounds of fairness by other students.</a:t>
            </a:r>
            <a:endParaRPr lang="en-AU" sz="1700" spc="-30">
              <a:effectLst/>
              <a:latin typeface="Montserrat"/>
              <a:ea typeface="Times New Roman" panose="02020603050405020304" pitchFamily="18" charset="0"/>
              <a:cs typeface="Times New Roman" panose="02020603050405020304" pitchFamily="18" charset="0"/>
            </a:endParaRPr>
          </a:p>
          <a:p>
            <a:r>
              <a:rPr lang="en-AU" sz="1700" b="1">
                <a:effectLst/>
                <a:latin typeface="Montserrat"/>
                <a:ea typeface="Calibri" panose="020F0502020204030204" pitchFamily="34" charset="0"/>
                <a:cs typeface="Times New Roman" panose="02020603050405020304" pitchFamily="18" charset="0"/>
              </a:rPr>
              <a:t>Failure to complete any assessment task will automatically result in the task being recorded as a non-attempt and an N-Determination warning letter will be issued.</a:t>
            </a:r>
          </a:p>
          <a:p>
            <a:endParaRPr lang="en-AU" sz="1700"/>
          </a:p>
        </p:txBody>
      </p:sp>
    </p:spTree>
    <p:extLst>
      <p:ext uri="{BB962C8B-B14F-4D97-AF65-F5344CB8AC3E}">
        <p14:creationId xmlns:p14="http://schemas.microsoft.com/office/powerpoint/2010/main" val="375878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413F2DC7-5B50-4D38-A117-5F8D0FEE4550}"/>
              </a:ext>
            </a:extLst>
          </p:cNvPr>
          <p:cNvSpPr>
            <a:spLocks noGrp="1"/>
          </p:cNvSpPr>
          <p:nvPr>
            <p:ph idx="1"/>
          </p:nvPr>
        </p:nvSpPr>
        <p:spPr>
          <a:xfrm>
            <a:off x="492371" y="2653800"/>
            <a:ext cx="3084844" cy="3335519"/>
          </a:xfrm>
        </p:spPr>
        <p:txBody>
          <a:bodyPr>
            <a:normAutofit/>
          </a:bodyPr>
          <a:lstStyle/>
          <a:p>
            <a:r>
              <a:rPr lang="en-US" sz="3600" dirty="0">
                <a:solidFill>
                  <a:srgbClr val="FFFFFF"/>
                </a:solidFill>
              </a:rPr>
              <a:t>Page 7</a:t>
            </a:r>
          </a:p>
          <a:p>
            <a:endParaRPr lang="en-US" sz="3600" dirty="0">
              <a:solidFill>
                <a:srgbClr val="FFFFFF"/>
              </a:solidFill>
            </a:endParaRPr>
          </a:p>
          <a:p>
            <a:r>
              <a:rPr lang="en-US" sz="3600" dirty="0">
                <a:solidFill>
                  <a:srgbClr val="FFFFFF"/>
                </a:solidFill>
              </a:rPr>
              <a:t>Misadventure/</a:t>
            </a:r>
          </a:p>
          <a:p>
            <a:r>
              <a:rPr lang="en-US" sz="3600" dirty="0">
                <a:solidFill>
                  <a:srgbClr val="FFFFFF"/>
                </a:solidFill>
              </a:rPr>
              <a:t>Variation Form</a:t>
            </a:r>
          </a:p>
        </p:txBody>
      </p:sp>
      <p:sp>
        <p:nvSpPr>
          <p:cNvPr id="15" name="Rectangle 14">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Content Placeholder 3" descr="Image of the Variation to routine form.">
            <a:extLst>
              <a:ext uri="{FF2B5EF4-FFF2-40B4-BE49-F238E27FC236}">
                <a16:creationId xmlns:a16="http://schemas.microsoft.com/office/drawing/2014/main" id="{5D7567CF-6021-43D6-BFE0-A1A2AF309A20}"/>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6187529" y="640080"/>
            <a:ext cx="3907058" cy="5577840"/>
          </a:xfrm>
          <a:prstGeom prst="rect">
            <a:avLst/>
          </a:prstGeom>
        </p:spPr>
      </p:pic>
    </p:spTree>
    <p:extLst>
      <p:ext uri="{BB962C8B-B14F-4D97-AF65-F5344CB8AC3E}">
        <p14:creationId xmlns:p14="http://schemas.microsoft.com/office/powerpoint/2010/main" val="26213945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37C3E26CF7924A8A2608D5E511D3E4" ma:contentTypeVersion="17" ma:contentTypeDescription="Create a new document." ma:contentTypeScope="" ma:versionID="8917ff34c1107669943dec312ce8d760">
  <xsd:schema xmlns:xsd="http://www.w3.org/2001/XMLSchema" xmlns:xs="http://www.w3.org/2001/XMLSchema" xmlns:p="http://schemas.microsoft.com/office/2006/metadata/properties" xmlns:ns2="0aabc03d-e7f6-4b3f-a5c7-c477e330593d" xmlns:ns3="9cdda912-45bd-481f-827f-8e678e64fbce" targetNamespace="http://schemas.microsoft.com/office/2006/metadata/properties" ma:root="true" ma:fieldsID="93e00f2b929a5d3e01e873365a7c6c60" ns2:_="" ns3:_="">
    <xsd:import namespace="0aabc03d-e7f6-4b3f-a5c7-c477e330593d"/>
    <xsd:import namespace="9cdda912-45bd-481f-827f-8e678e64fb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KarenHill_x0028_SLSOSupportUni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bc03d-e7f6-4b3f-a5c7-c477e33059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KarenHill_x0028_SLSOSupportUnit0" ma:index="24" nillable="true" ma:displayName="Karen Hill (SLSO Support Unit0" ma:description="1 x colour copy please&#10;Thank you" ma:format="Dropdown" ma:internalName="KarenHill_x0028_SLSOSupportUnit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da912-45bd-481f-827f-8e678e64fb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6182ce-df9a-4d08-b93e-81331ba16f20}" ma:internalName="TaxCatchAll" ma:showField="CatchAllData" ma:web="9cdda912-45bd-481f-827f-8e678e64f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abc03d-e7f6-4b3f-a5c7-c477e330593d">
      <Terms xmlns="http://schemas.microsoft.com/office/infopath/2007/PartnerControls"/>
    </lcf76f155ced4ddcb4097134ff3c332f>
    <TaxCatchAll xmlns="9cdda912-45bd-481f-827f-8e678e64fbce" xsi:nil="true"/>
    <KarenHill_x0028_SLSOSupportUnit0 xmlns="0aabc03d-e7f6-4b3f-a5c7-c477e330593d" xsi:nil="true"/>
  </documentManagement>
</p:properties>
</file>

<file path=customXml/itemProps1.xml><?xml version="1.0" encoding="utf-8"?>
<ds:datastoreItem xmlns:ds="http://schemas.openxmlformats.org/officeDocument/2006/customXml" ds:itemID="{95E12FDF-25C8-45DE-9DC5-F0F07FD321AB}">
  <ds:schemaRefs>
    <ds:schemaRef ds:uri="http://schemas.microsoft.com/sharepoint/v3/contenttype/forms"/>
  </ds:schemaRefs>
</ds:datastoreItem>
</file>

<file path=customXml/itemProps2.xml><?xml version="1.0" encoding="utf-8"?>
<ds:datastoreItem xmlns:ds="http://schemas.openxmlformats.org/officeDocument/2006/customXml" ds:itemID="{69709CE5-0F72-48CF-8808-D4A7E61933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bc03d-e7f6-4b3f-a5c7-c477e330593d"/>
    <ds:schemaRef ds:uri="9cdda912-45bd-481f-827f-8e678e64fb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095EB6-5946-4D3A-95E2-83F14FCB3EAF}">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06d11386-5028-4829-be9a-d2c37172e1d5"/>
    <ds:schemaRef ds:uri="http://www.w3.org/XML/1998/namespace"/>
    <ds:schemaRef ds:uri="http://purl.org/dc/dcmitype/"/>
    <ds:schemaRef ds:uri="7eca2c0f-9c1c-4de3-8bf4-7ddb88bc2ae9"/>
    <ds:schemaRef ds:uri="http://purl.org/dc/terms/"/>
    <ds:schemaRef ds:uri="0aabc03d-e7f6-4b3f-a5c7-c477e330593d"/>
    <ds:schemaRef ds:uri="9cdda912-45bd-481f-827f-8e678e64fbce"/>
  </ds:schemaRefs>
</ds:datastoreItem>
</file>

<file path=docProps/app.xml><?xml version="1.0" encoding="utf-8"?>
<Properties xmlns="http://schemas.openxmlformats.org/officeDocument/2006/extended-properties" xmlns:vt="http://schemas.openxmlformats.org/officeDocument/2006/docPropsVTypes">
  <TotalTime>198</TotalTime>
  <Words>4573</Words>
  <Application>Microsoft Office PowerPoint</Application>
  <PresentationFormat>Widescreen</PresentationFormat>
  <Paragraphs>320</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Montserrat</vt:lpstr>
      <vt:lpstr>Symbol</vt:lpstr>
      <vt:lpstr>Retrospect</vt:lpstr>
      <vt:lpstr>PowerPoint Presentation</vt:lpstr>
      <vt:lpstr>Students online</vt:lpstr>
      <vt:lpstr>Page 4   Requirements</vt:lpstr>
      <vt:lpstr>Page 4    Satisfactory Course Completion</vt:lpstr>
      <vt:lpstr>Page 5  School Assessment Procedures</vt:lpstr>
      <vt:lpstr>Page 5  School Assessment Procedures</vt:lpstr>
      <vt:lpstr>Page 5   Submitted Assessment Task</vt:lpstr>
      <vt:lpstr>Page 6  Absence from or Non-Completion of Assessment Tasks</vt:lpstr>
      <vt:lpstr>PowerPoint Presentation</vt:lpstr>
      <vt:lpstr>Page 7  Serious Attempts</vt:lpstr>
      <vt:lpstr>Page 7  Illness / Misadventure Appeals</vt:lpstr>
      <vt:lpstr>Page 8  Malpractice in Examinations and Assessment Tasks</vt:lpstr>
      <vt:lpstr>Page 8  Plagiarism</vt:lpstr>
      <vt:lpstr>Page 9  Timing of Year 11 Assessment</vt:lpstr>
      <vt:lpstr>Page 9  Appealing Marks</vt:lpstr>
      <vt:lpstr>Page 10  N Determination</vt:lpstr>
      <vt:lpstr>Page 10  N-Determination Warnings</vt:lpstr>
      <vt:lpstr>N Award Warning Letter</vt:lpstr>
      <vt:lpstr>Page 11  Work Placement</vt:lpstr>
      <vt:lpstr>Page 11  Special Examination Provisions for students with Special Needs</vt:lpstr>
      <vt:lpstr>Page 12  Examination Attendance Rules</vt:lpstr>
      <vt:lpstr>Page 12  Equipment for Examinations</vt:lpstr>
      <vt:lpstr>Page 13  Examination Room Procedures</vt:lpstr>
      <vt:lpstr>Page 13  During Written Examinations :  YOU MUST</vt:lpstr>
      <vt:lpstr>PowerPoint Presentation</vt:lpstr>
      <vt:lpstr>Page 14  Conduct During the Examinations</vt:lpstr>
      <vt:lpstr>Page 14  Conduct During the Examinations</vt:lpstr>
      <vt:lpstr>Page 15  Illness/misadventure Appeals for Year 11 Examinations</vt:lpstr>
      <vt:lpstr>Page 15  The illness/misadventure Appeals Process Does Not Cover</vt:lpstr>
      <vt:lpstr>Page 15  Illness/misadventure Appeals for the HSC Examinations</vt:lpstr>
      <vt:lpstr> Page 15  Illness/misadventure Appeals for the HSC Examinations</vt:lpstr>
      <vt:lpstr>Page 16  Glossary of Key Terms</vt:lpstr>
      <vt:lpstr>Fill in your Assessment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Dodson</dc:creator>
  <cp:lastModifiedBy>Virangna Raj</cp:lastModifiedBy>
  <cp:revision>7</cp:revision>
  <dcterms:created xsi:type="dcterms:W3CDTF">2021-01-31T11:29:57Z</dcterms:created>
  <dcterms:modified xsi:type="dcterms:W3CDTF">2023-02-02T11:14:39Z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0x0101004137C3E26CF7924A8A2608D5E511D3E4</vt:lpwstr>
  </property>
</Properties>
</file>